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  <p:sldMasterId id="2147483722" r:id="rId3"/>
    <p:sldMasterId id="2147483734" r:id="rId4"/>
    <p:sldMasterId id="2147483746" r:id="rId5"/>
    <p:sldMasterId id="2147483758" r:id="rId6"/>
    <p:sldMasterId id="2147483770" r:id="rId7"/>
    <p:sldMasterId id="2147483782" r:id="rId8"/>
    <p:sldMasterId id="2147483798" r:id="rId9"/>
    <p:sldMasterId id="2147483822" r:id="rId10"/>
    <p:sldMasterId id="2147483834" r:id="rId11"/>
    <p:sldMasterId id="2147483846" r:id="rId12"/>
    <p:sldMasterId id="2147483858" r:id="rId13"/>
    <p:sldMasterId id="2147483870" r:id="rId14"/>
    <p:sldMasterId id="2147483882" r:id="rId15"/>
    <p:sldMasterId id="2147483894" r:id="rId16"/>
    <p:sldMasterId id="2147483906" r:id="rId17"/>
    <p:sldMasterId id="2147483918" r:id="rId18"/>
    <p:sldMasterId id="2147483930" r:id="rId19"/>
    <p:sldMasterId id="2147483942" r:id="rId20"/>
  </p:sldMasterIdLst>
  <p:notesMasterIdLst>
    <p:notesMasterId r:id="rId37"/>
  </p:notesMasterIdLst>
  <p:handoutMasterIdLst>
    <p:handoutMasterId r:id="rId38"/>
  </p:handoutMasterIdLst>
  <p:sldIdLst>
    <p:sldId id="256" r:id="rId21"/>
    <p:sldId id="269" r:id="rId22"/>
    <p:sldId id="270" r:id="rId23"/>
    <p:sldId id="257" r:id="rId24"/>
    <p:sldId id="278" r:id="rId25"/>
    <p:sldId id="271" r:id="rId26"/>
    <p:sldId id="279" r:id="rId27"/>
    <p:sldId id="272" r:id="rId28"/>
    <p:sldId id="283" r:id="rId29"/>
    <p:sldId id="284" r:id="rId30"/>
    <p:sldId id="280" r:id="rId31"/>
    <p:sldId id="281" r:id="rId32"/>
    <p:sldId id="285" r:id="rId33"/>
    <p:sldId id="282" r:id="rId34"/>
    <p:sldId id="286" r:id="rId35"/>
    <p:sldId id="287" r:id="rId3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606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4" d="100"/>
          <a:sy n="64" d="100"/>
        </p:scale>
        <p:origin x="-1332" y="-12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1D13A-30A0-497A-AEF1-289BED4E6C9F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11C50-A1AC-4CEB-B4E2-F8D42B3CF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6476D-5725-4C50-A6DE-EDD28416B637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4E171-A107-42E7-8712-7251E397A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E171-A107-42E7-8712-7251E397A61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Ms.M.Dharshika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4E171-A107-42E7-8712-7251E397A61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362209"/>
            <a:ext cx="8420100" cy="1165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657600"/>
            <a:ext cx="69342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Ms.M.Dharshika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D9F0-4C2C-4718-AED6-54C6717FC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Ms.M.Dharshika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C4585-70AD-4090-BE55-16FCF4059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43853-3161-46A2-9EA5-9D4F42042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1665" y="304800"/>
            <a:ext cx="216865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966" y="304800"/>
            <a:ext cx="6342592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7345B-51D4-47C8-85E6-A09E4A2B1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6750" y="609600"/>
            <a:ext cx="19812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3150" y="609600"/>
            <a:ext cx="57785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5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0200" y="5257813"/>
            <a:ext cx="8337550" cy="784225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ea typeface="Microsoft YaHei" pitchFamily="34" charset="-122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0200" y="6096000"/>
            <a:ext cx="6438900" cy="4572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  <a:ea typeface="Microsoft YaHei" pitchFamily="34" charset="-122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Ms.M.Dharshika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7270-0BC2-493B-8EDF-DE36528FAA7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Ms.M.Dharshika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BC70E-D8D1-4CE8-8BE5-BDB6B6FE6A3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Ms.M.Dharshika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80F31-33E1-4F20-A45B-8C9C9AE6EE3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Ms.M.Dharshika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F6679-AFC6-499F-9773-1D19F9652EB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Ms.M.Dharshika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756A2-3E00-454A-890F-D2893FE6D1A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Ms.M.Dharshika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E988A-E024-4C85-9918-FE3F4ACEBB8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Ms.M.Dharshika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104B8-1922-4F4D-83D7-1EACA5FD357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Ms.M.Dharshika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68A28-8D59-459E-ABEE-D1E68A98222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Ms.M.Dharshika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D44D5-F5BE-4239-A71C-58E11BFF759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Ms.M.Dharshika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A1D8D-9515-4208-AF45-21291139AEF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1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1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Ms.M.Dharshika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44354-9DDB-4C0F-A3B8-22CE21F8E38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362205"/>
            <a:ext cx="8420100" cy="1165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657600"/>
            <a:ext cx="69342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150" y="1371600"/>
            <a:ext cx="38798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1371600"/>
            <a:ext cx="38798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6750" y="609600"/>
            <a:ext cx="19812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3150" y="609600"/>
            <a:ext cx="57785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0200" y="5257809"/>
            <a:ext cx="8337550" cy="784225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ea typeface="Microsoft YaHei" pitchFamily="34" charset="-122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0200" y="6096000"/>
            <a:ext cx="6438900" cy="4572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  <a:ea typeface="Microsoft YaHei" pitchFamily="34" charset="-122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150" y="1371600"/>
            <a:ext cx="38798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1371600"/>
            <a:ext cx="38798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150" y="1371600"/>
            <a:ext cx="38798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1371600"/>
            <a:ext cx="38798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6750" y="609600"/>
            <a:ext cx="19812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3150" y="609600"/>
            <a:ext cx="57785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76676-3569-4FA7-A677-2E7EA5D98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D81EA-14FB-4181-AC37-8C3988D1C0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2757C-C45C-486C-809D-310B3ECB5E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6"/>
            <a:ext cx="3632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500" y="1600206"/>
            <a:ext cx="3632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FDE78-F758-4E6A-B961-78BB40E06B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4A00F-47BE-4D33-AB2D-B83B8CF6DF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1F39F-32D4-497D-8217-83E92BA0FB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02E15-E899-492A-97D5-D86FF0A2B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91179-7474-43E2-8BEA-BAE87C960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7C72-3B69-44A0-A2D1-0871A15E28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B944A-F505-486C-AC80-28E255092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3325" y="274649"/>
            <a:ext cx="18573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274649"/>
            <a:ext cx="54070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828D4-1542-497C-89FD-7B25A4F53C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728E-1807-4BE1-A4FB-75AA75EC4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C84E8-A88A-43FE-9A7F-05C902984A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1AC81-7D92-4FB8-81D5-01392288A3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8A61C-236C-425D-89C3-E721C46C65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A5B4C-4706-40F8-BD50-9690EF812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50379-CE2E-44E2-BF39-A473ECD97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6A349-690D-4C65-B802-4B9ACC2B7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DABBE-B10D-41C2-9C7D-6C9B9CD4B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F5EC8-1341-4DF2-B353-788BC3AE0A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B4980-9572-49F8-81C6-1C6A321D7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1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1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8A4C3-E2F9-433F-9FE1-76F4EAC2F4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362201"/>
            <a:ext cx="8420100" cy="1165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657600"/>
            <a:ext cx="69342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150" y="1371600"/>
            <a:ext cx="38798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1371600"/>
            <a:ext cx="38798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6750" y="609600"/>
            <a:ext cx="19812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3150" y="609600"/>
            <a:ext cx="57785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0200" y="5257805"/>
            <a:ext cx="8337550" cy="784225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ea typeface="Microsoft YaHei" pitchFamily="34" charset="-122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0200" y="6096000"/>
            <a:ext cx="6438900" cy="4572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  <a:ea typeface="Microsoft YaHei" pitchFamily="34" charset="-122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150" y="1371600"/>
            <a:ext cx="38798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1371600"/>
            <a:ext cx="38798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6750" y="609600"/>
            <a:ext cx="19812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3150" y="609600"/>
            <a:ext cx="57785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76676-3569-4FA7-A677-2E7EA5D98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D81EA-14FB-4181-AC37-8C3988D1C0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2757C-C45C-486C-809D-310B3ECB5E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6"/>
            <a:ext cx="3632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500" y="1600206"/>
            <a:ext cx="3632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FDE78-F758-4E6A-B961-78BB40E06B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4A00F-47BE-4D33-AB2D-B83B8CF6DF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1F39F-32D4-497D-8217-83E92BA0FB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02E15-E899-492A-97D5-D86FF0A2B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91179-7474-43E2-8BEA-BAE87C960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7C72-3B69-44A0-A2D1-0871A15E28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B944A-F505-486C-AC80-28E255092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3325" y="274645"/>
            <a:ext cx="18573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274645"/>
            <a:ext cx="54070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828D4-1542-497C-89FD-7B25A4F53C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728E-1807-4BE1-A4FB-75AA75EC4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C84E8-A88A-43FE-9A7F-05C902984A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1AC81-7D92-4FB8-81D5-01392288A3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8A61C-236C-425D-89C3-E721C46C65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A5B4C-4706-40F8-BD50-9690EF812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50379-CE2E-44E2-BF39-A473ECD97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6750" y="609600"/>
            <a:ext cx="19812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3150" y="609600"/>
            <a:ext cx="57785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6A349-690D-4C65-B802-4B9ACC2B7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DABBE-B10D-41C2-9C7D-6C9B9CD4B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F5EC8-1341-4DF2-B353-788BC3AE0A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B4980-9572-49F8-81C6-1C6A321D7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8A4C3-E2F9-433F-9FE1-76F4EAC2F4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0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76676-3569-4FA7-A677-2E7EA5D98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D81EA-14FB-4181-AC37-8C3988D1C0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2757C-C45C-486C-809D-310B3ECB5E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6"/>
            <a:ext cx="3632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500" y="1600206"/>
            <a:ext cx="3632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FDE78-F758-4E6A-B961-78BB40E06B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4A00F-47BE-4D33-AB2D-B83B8CF6DF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1F39F-32D4-497D-8217-83E92BA0FB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02E15-E899-492A-97D5-D86FF0A2B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91179-7474-43E2-8BEA-BAE87C960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7C72-3B69-44A0-A2D1-0871A15E28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B944A-F505-486C-AC80-28E255092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3325" y="274653"/>
            <a:ext cx="18573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274653"/>
            <a:ext cx="54070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828D4-1542-497C-89FD-7B25A4F53C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728E-1807-4BE1-A4FB-75AA75EC4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C84E8-A88A-43FE-9A7F-05C902984A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1AC81-7D92-4FB8-81D5-01392288A3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8A61C-236C-425D-89C3-E721C46C65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A5B4C-4706-40F8-BD50-9690EF812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50379-CE2E-44E2-BF39-A473ECD97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150" y="1371600"/>
            <a:ext cx="38798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1371600"/>
            <a:ext cx="38798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6A349-690D-4C65-B802-4B9ACC2B7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DABBE-B10D-41C2-9C7D-6C9B9CD4B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F5EC8-1341-4DF2-B353-788BC3AE0A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B4980-9572-49F8-81C6-1C6A321D7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5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5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8A4C3-E2F9-433F-9FE1-76F4EAC2F4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9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1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1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0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Ms.M.Dharshika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7270-0BC2-493B-8EDF-DE36528FAA7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Ms.M.Dharshika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BC70E-D8D1-4CE8-8BE5-BDB6B6FE6A3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Ms.M.Dharshika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80F31-33E1-4F20-A45B-8C9C9AE6EE3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Ms.M.Dharshika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F6679-AFC6-499F-9773-1D19F9652EB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Ms.M.Dharshika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756A2-3E00-454A-890F-D2893FE6D1A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Ms.M.Dharshika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E988A-E024-4C85-9918-FE3F4ACEBB8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Ms.M.Dharshika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104B8-1922-4F4D-83D7-1EACA5FD357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Ms.M.Dharshika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68A28-8D59-459E-ABEE-D1E68A98222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Ms.M.Dharshika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D44D5-F5BE-4239-A71C-58E11BFF759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Ms.M.Dharshika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A1D8D-9515-4208-AF45-21291139AEF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3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3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Ms.M.Dharshika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44354-9DDB-4C0F-A3B8-22CE21F8E38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seco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295403"/>
            <a:ext cx="437515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295403"/>
            <a:ext cx="437515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61959"/>
            <a:ext cx="2228850" cy="5764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650" y="361959"/>
            <a:ext cx="6521450" cy="5764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00" y="361950"/>
            <a:ext cx="6851650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650" y="1295403"/>
            <a:ext cx="437515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87900" y="1295403"/>
            <a:ext cx="4375150" cy="48307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00" y="361950"/>
            <a:ext cx="6851650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650" y="1295403"/>
            <a:ext cx="437515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7900" y="1295400"/>
            <a:ext cx="437515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7900" y="3786197"/>
            <a:ext cx="437515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7813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00206"/>
            <a:ext cx="41275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3200" y="1600206"/>
            <a:ext cx="41275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51575"/>
            <a:ext cx="21463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ftr" sz="quarter" idx="11"/>
          </p:nvPr>
        </p:nvSpPr>
        <p:spPr>
          <a:xfrm>
            <a:off x="3632200" y="6248400"/>
            <a:ext cx="321945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Ms.M.Dharshika</a:t>
            </a:r>
            <a:endParaRPr lang="en-US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46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C6E18ED-F5BB-46D3-B0D9-B8F463545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742950" y="2393950"/>
            <a:ext cx="84201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b="0">
              <a:latin typeface="Times New Roman" pitchFamily="18" charset="0"/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990600"/>
            <a:ext cx="84201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8450" y="3429000"/>
            <a:ext cx="75946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Ms.M.Dharshika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46E50-A3E8-49BB-93E2-1B6853B59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091E5-8B54-4693-88F4-C5615D7CA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Ms.M.Dharshika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C0041-9A42-4290-8719-135D24B99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966" y="1752600"/>
            <a:ext cx="4251325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391" y="1752600"/>
            <a:ext cx="4251325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Ms.M.Dharshika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03164-B03B-468D-B20A-D4A2BA0AC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Ms.M.Dharshika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001B3-D3BE-4AAC-AD52-992B9D4F6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Ms.M.Dharshika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51E32-BA3F-4956-ADAD-263E22264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Ms.M.Dharshika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A964E-D9F3-4ACF-90E3-F5E6264F6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79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3150" y="609601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150" y="13716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9477775" y="44456"/>
            <a:ext cx="4026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7511F05-2631-4528-A343-1A8C9EB2E5E5}" type="slidenum">
              <a:rPr lang="en-US" sz="1400"/>
              <a:pPr/>
              <a:t>‹#›</a:t>
            </a:fld>
            <a:endParaRPr lang="en-US" sz="1400"/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0" y="692150"/>
            <a:ext cx="99060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" name="Line 9"/>
          <p:cNvSpPr>
            <a:spLocks noChangeShapeType="1"/>
          </p:cNvSpPr>
          <p:nvPr/>
        </p:nvSpPr>
        <p:spPr bwMode="auto">
          <a:xfrm>
            <a:off x="4" y="701675"/>
            <a:ext cx="9902560" cy="0"/>
          </a:xfrm>
          <a:prstGeom prst="line">
            <a:avLst/>
          </a:prstGeom>
          <a:noFill/>
          <a:ln w="9525" cmpd="sng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r>
              <a:rPr lang="en-US" altLang="zh-CN" smtClean="0"/>
              <a:t>Ms.M.Dharshika</a:t>
            </a:r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00F8D5A0-07FC-4DAA-B9BD-600AA37604C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3150" y="609601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150" y="13716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3150" y="609601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150" y="13716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742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600206"/>
            <a:ext cx="7429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8A1A04BB-6B88-4F13-B798-45F2D1C66F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274E7F86-CD96-41E3-BB83-0B96C9B180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3150" y="609601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150" y="13716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3150" y="609601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150" y="13716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742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600205"/>
            <a:ext cx="7429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8A1A04BB-6B88-4F13-B798-45F2D1C66F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3150" y="609601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150" y="13716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274E7F86-CD96-41E3-BB83-0B96C9B180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742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600206"/>
            <a:ext cx="7429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8A1A04BB-6B88-4F13-B798-45F2D1C66F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r>
              <a:rPr lang="en-US" smtClean="0"/>
              <a:t>Ms.M.Dharshika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274E7F86-CD96-41E3-BB83-0B96C9B180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9477775" y="44458"/>
            <a:ext cx="4026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7511F05-2631-4528-A343-1A8C9EB2E5E5}" type="slidenum">
              <a:rPr lang="en-US" sz="1400"/>
              <a:pPr/>
              <a:t>‹#›</a:t>
            </a:fld>
            <a:endParaRPr lang="en-US" sz="1400"/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0" y="692150"/>
            <a:ext cx="99060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" name="Line 9"/>
          <p:cNvSpPr>
            <a:spLocks noChangeShapeType="1"/>
          </p:cNvSpPr>
          <p:nvPr/>
        </p:nvSpPr>
        <p:spPr bwMode="auto">
          <a:xfrm>
            <a:off x="5" y="701675"/>
            <a:ext cx="9902560" cy="0"/>
          </a:xfrm>
          <a:prstGeom prst="line">
            <a:avLst/>
          </a:prstGeom>
          <a:noFill/>
          <a:ln w="9525" cmpd="sng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r>
              <a:rPr lang="en-US" altLang="zh-CN" smtClean="0"/>
              <a:t>Ms.M.Dharshika</a:t>
            </a:r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00F8D5A0-07FC-4DAA-B9BD-600AA37604C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second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16100" y="361950"/>
            <a:ext cx="68516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0" y="1295403"/>
            <a:ext cx="89154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565" y="304801"/>
            <a:ext cx="866775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3966" y="1752600"/>
            <a:ext cx="86677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660400" y="1566874"/>
            <a:ext cx="8621316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b="0">
              <a:latin typeface="Times New Roman" pitchFamily="18" charset="0"/>
            </a:endParaRPr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flipV="1">
            <a:off x="660400" y="6172200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400" y="6245225"/>
            <a:ext cx="2146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Ms.M.Dharshika</a:t>
            </a:r>
            <a:endParaRPr lang="en-US"/>
          </a:p>
        </p:txBody>
      </p:sp>
      <p:sp>
        <p:nvSpPr>
          <p:cNvPr id="829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146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fld id="{E28A58FA-CA0B-457C-922A-EA357AF7D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2663340"/>
            <a:ext cx="10744200" cy="183246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 smtClean="0">
                <a:solidFill>
                  <a:srgbClr val="060606"/>
                </a:solidFill>
                <a:latin typeface="Baamini" pitchFamily="2" charset="0"/>
              </a:rPr>
              <a:t>juk</a:t>
            </a:r>
            <a:r>
              <a:rPr lang="en-US" sz="6600" b="1" dirty="0" smtClean="0">
                <a:solidFill>
                  <a:srgbClr val="060606"/>
                </a:solidFill>
                <a:latin typeface="Baamini" pitchFamily="2" charset="0"/>
              </a:rPr>
              <a:t>; - 07</a:t>
            </a:r>
            <a:endParaRPr lang="en-US" sz="7200" b="1" dirty="0">
              <a:solidFill>
                <a:srgbClr val="060606"/>
              </a:solidFill>
              <a:latin typeface="Baamini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-457200" y="609600"/>
            <a:ext cx="10744200" cy="18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amini" pitchFamily="2" charset="0"/>
              <a:ea typeface="+mj-ea"/>
              <a:cs typeface="+mj-cs"/>
            </a:endParaRPr>
          </a:p>
        </p:txBody>
      </p:sp>
      <p:pic>
        <p:nvPicPr>
          <p:cNvPr id="4" name="Picture 9" descr="Illustr_Paradis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0"/>
            <a:ext cx="3657600" cy="300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t="4545" b="39394"/>
          <a:stretch>
            <a:fillRect/>
          </a:stretch>
        </p:blipFill>
        <p:spPr bwMode="auto">
          <a:xfrm>
            <a:off x="1447801" y="4883470"/>
            <a:ext cx="1981200" cy="1974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915400" cy="715963"/>
          </a:xfrm>
        </p:spPr>
        <p:txBody>
          <a:bodyPr/>
          <a:lstStyle/>
          <a:p>
            <a:pPr marL="393700" indent="63500">
              <a:buFont typeface="Wingdings" pitchFamily="2" charset="2"/>
              <a:buChar char="§"/>
            </a:pPr>
            <a:r>
              <a:rPr lang="en-US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</a:rPr>
              <a:t>Gjpa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</a:rPr>
              <a:t>kpd;dQ;riy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</a:rPr>
              <a:t>mDg;Gk;NghJ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Compose Button 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</a:rPr>
              <a:t>I 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Click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</a:rPr>
              <a:t>nra;a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</a:rPr>
              <a:t>Ntz;Lk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</a:rPr>
              <a:t>;.</a:t>
            </a:r>
            <a:endParaRPr lang="en-US" dirty="0">
              <a:solidFill>
                <a:srgbClr val="009900"/>
              </a:solidFill>
              <a:latin typeface="Baamini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t="4545" b="39394"/>
          <a:stretch>
            <a:fillRect/>
          </a:stretch>
        </p:blipFill>
        <p:spPr bwMode="auto">
          <a:xfrm>
            <a:off x="1447801" y="4883470"/>
            <a:ext cx="1981200" cy="1974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8191500" cy="609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kpd;dQ;ry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; </a:t>
            </a:r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nra;jpnahd;wpd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; </a:t>
            </a:r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Kf;fpa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 </a:t>
            </a:r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gFjpfs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;</a:t>
            </a:r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057400" y="6019800"/>
            <a:ext cx="914400" cy="914400"/>
          </a:xfrm>
          <a:prstGeom prst="straightConnector1">
            <a:avLst/>
          </a:prstGeom>
          <a:gradFill rotWithShape="0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1905000" y="5638800"/>
            <a:ext cx="533400" cy="76200"/>
          </a:xfrm>
          <a:prstGeom prst="straightConnector1">
            <a:avLst/>
          </a:prstGeom>
          <a:gradFill rotWithShape="0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93360"/>
            <a:ext cx="8229600" cy="432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 bwMode="auto">
          <a:xfrm rot="5400000">
            <a:off x="1447800" y="4174663"/>
            <a:ext cx="914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3000" y="3327996"/>
            <a:ext cx="3276600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amini" pitchFamily="2" charset="0"/>
              </a:rPr>
              <a:t>,</a:t>
            </a:r>
            <a:r>
              <a:rPr lang="en-US" dirty="0" err="1" smtClean="0">
                <a:latin typeface="Baamini" pitchFamily="2" charset="0"/>
              </a:rPr>
              <a:t>izg;Gf;fs</a:t>
            </a:r>
            <a:r>
              <a:rPr lang="en-US" dirty="0" smtClean="0">
                <a:latin typeface="Baamini" pitchFamily="2" charset="0"/>
              </a:rPr>
              <a:t>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Baamini" pitchFamily="2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Attachement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>
            <a:off x="2133600" y="1812560"/>
            <a:ext cx="2209800" cy="609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89402" y="2510028"/>
            <a:ext cx="345439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aamini" pitchFamily="2" charset="0"/>
              </a:rPr>
              <a:t>tplak</a:t>
            </a:r>
            <a:r>
              <a:rPr lang="en-US" dirty="0" smtClean="0">
                <a:latin typeface="Baamini" pitchFamily="2" charset="0"/>
              </a:rPr>
              <a:t>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Subject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t="4545" b="39394"/>
          <a:stretch>
            <a:fillRect/>
          </a:stretch>
        </p:blipFill>
        <p:spPr bwMode="auto">
          <a:xfrm>
            <a:off x="1447801" y="4883470"/>
            <a:ext cx="1981200" cy="1974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8191500" cy="6096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err="1" smtClean="0">
                <a:latin typeface="Baamini" pitchFamily="2" charset="0"/>
                <a:cs typeface="Aharoni" pitchFamily="2" charset="-79"/>
              </a:rPr>
              <a:t>kpd;dQ;ry</a:t>
            </a:r>
            <a:r>
              <a:rPr lang="en-US" sz="2000" b="1" dirty="0" smtClean="0">
                <a:latin typeface="Baamini" pitchFamily="2" charset="0"/>
                <a:cs typeface="Aharoni" pitchFamily="2" charset="-79"/>
              </a:rPr>
              <a:t>; </a:t>
            </a:r>
            <a:r>
              <a:rPr lang="en-US" sz="2000" b="1" dirty="0" err="1" smtClean="0">
                <a:latin typeface="Baamini" pitchFamily="2" charset="0"/>
                <a:cs typeface="Aharoni" pitchFamily="2" charset="-79"/>
              </a:rPr>
              <a:t>nra;jpnahd;wpd</a:t>
            </a:r>
            <a:r>
              <a:rPr lang="en-US" sz="2000" b="1" dirty="0" smtClean="0">
                <a:latin typeface="Baamini" pitchFamily="2" charset="0"/>
                <a:cs typeface="Aharoni" pitchFamily="2" charset="-79"/>
              </a:rPr>
              <a:t>; </a:t>
            </a:r>
            <a:r>
              <a:rPr lang="en-US" sz="2000" b="1" dirty="0" err="1" smtClean="0">
                <a:latin typeface="Baamini" pitchFamily="2" charset="0"/>
                <a:cs typeface="Aharoni" pitchFamily="2" charset="-79"/>
              </a:rPr>
              <a:t>Kf;fpa</a:t>
            </a:r>
            <a:r>
              <a:rPr lang="en-US" sz="2000" b="1" dirty="0" smtClean="0">
                <a:latin typeface="Baamini" pitchFamily="2" charset="0"/>
                <a:cs typeface="Aharoni" pitchFamily="2" charset="-79"/>
              </a:rPr>
              <a:t> </a:t>
            </a:r>
            <a:r>
              <a:rPr lang="en-US" sz="2000" b="1" dirty="0" err="1" smtClean="0">
                <a:latin typeface="Baamini" pitchFamily="2" charset="0"/>
                <a:cs typeface="Aharoni" pitchFamily="2" charset="-79"/>
              </a:rPr>
              <a:t>gFjpfs</a:t>
            </a:r>
            <a:r>
              <a:rPr lang="en-US" sz="2000" b="1" dirty="0" smtClean="0">
                <a:latin typeface="Baamini" pitchFamily="2" charset="0"/>
                <a:cs typeface="Aharoni" pitchFamily="2" charset="-79"/>
              </a:rPr>
              <a:t>;</a:t>
            </a:r>
            <a:endParaRPr lang="en-US" sz="2000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057400" y="6019800"/>
            <a:ext cx="914400" cy="914400"/>
          </a:xfrm>
          <a:prstGeom prst="straightConnector1">
            <a:avLst/>
          </a:prstGeom>
          <a:gradFill rotWithShape="0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1905000" y="5638800"/>
            <a:ext cx="533400" cy="76200"/>
          </a:xfrm>
          <a:prstGeom prst="straightConnector1">
            <a:avLst/>
          </a:prstGeom>
          <a:gradFill rotWithShape="0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4545" b="39394"/>
          <a:stretch>
            <a:fillRect/>
          </a:stretch>
        </p:blipFill>
        <p:spPr bwMode="auto">
          <a:xfrm>
            <a:off x="4724400" y="5491018"/>
            <a:ext cx="1371600" cy="1366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9372600" cy="6172200"/>
          </a:xfrm>
        </p:spPr>
        <p:txBody>
          <a:bodyPr/>
          <a:lstStyle/>
          <a:p>
            <a:pPr marL="3175" indent="55563" algn="just"/>
            <a:r>
              <a:rPr lang="en-US" sz="1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To: 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,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t;tplj;jpy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ngWeupd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kpd;dQ;ry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Kftupia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Fwpg;gpl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Ntz;Lk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;.</a:t>
            </a:r>
          </a:p>
          <a:p>
            <a:pPr marL="3175" indent="55563" algn="just">
              <a:buNone/>
            </a:pPr>
            <a:endParaRPr lang="en-US" sz="10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indent="55563" algn="just"/>
            <a:r>
              <a:rPr lang="en-US" sz="1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Cc: Cc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vd;gJ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fhgd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gpujpiaf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(</a:t>
            </a:r>
            <a:r>
              <a:rPr lang="en-US" sz="1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Carbon copy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)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Fwpf;Fk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;.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kpd;dQ;rypd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gpujpfis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,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jD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}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lhf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gyUf;F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mDg;g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KbAk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;.</a:t>
            </a:r>
          </a:p>
          <a:p>
            <a:pPr marL="3175" indent="55563" algn="just">
              <a:buNone/>
            </a:pPr>
            <a:endParaRPr lang="en-US" sz="7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indent="55563" algn="just"/>
            <a:r>
              <a:rPr lang="en-US" sz="1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Bcc: Bcc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vd;gJ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njupahj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fhgd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gpujpiaf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(</a:t>
            </a:r>
            <a:r>
              <a:rPr lang="en-US" sz="1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Blind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carbon copy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)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Fwpf;Fk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;.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kpd;dQ;rypd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gpujpfis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kiwj;J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mDg;Gtjw;fhf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gad;gLj;jg;gLfpwJ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. ,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jd;gb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Fwpg;gpl;l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kpd;dQ;rypd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gpujp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ahH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ahUf;F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mDg;gg;gLfpwJ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vd;gJ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kiwf;fg;gl;L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,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Uf;Fk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;.</a:t>
            </a:r>
          </a:p>
          <a:p>
            <a:pPr marL="3175" indent="55563" algn="just">
              <a:buNone/>
            </a:pPr>
            <a:endParaRPr lang="en-US" sz="6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indent="55563" algn="just"/>
            <a:r>
              <a:rPr lang="en-US" sz="1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Subject (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tplak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</a:t>
            </a:r>
            <a:r>
              <a:rPr lang="en-US" sz="1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kpd;dQ;rypy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cs;slf;fg;gLfpd;w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tplaj;ij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RUf;fkhf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jl;lr;R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nra;jy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Ntz;Lk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;.</a:t>
            </a:r>
          </a:p>
          <a:p>
            <a:pPr marL="3175" indent="55563" algn="just">
              <a:buNone/>
            </a:pPr>
            <a:endParaRPr lang="en-US" sz="800" dirty="0" smtClean="0">
              <a:solidFill>
                <a:srgbClr val="009900"/>
              </a:solidFill>
              <a:latin typeface="Baamini" pitchFamily="2" charset="0"/>
              <a:cs typeface="Times New Roman" pitchFamily="18" charset="0"/>
            </a:endParaRPr>
          </a:p>
          <a:p>
            <a:pPr marL="3175" indent="55563" algn="just"/>
            <a:r>
              <a:rPr lang="en-US" sz="18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Attachement</a:t>
            </a:r>
            <a:r>
              <a:rPr lang="en-US" sz="1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(,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izg;Gf;fs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;): ,it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kpd;dQ;ry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nra;jpAld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mDg;gp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itf;fg;gLk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jdpj;j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NfhitfshFk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;.(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glq;fs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;&gt;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fbjq;fs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;&gt;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rj;jq;fs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;&gt;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tPbNahf;fs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;) </a:t>
            </a:r>
          </a:p>
          <a:p>
            <a:pPr marL="3175" indent="55563" algn="just">
              <a:buNone/>
            </a:pPr>
            <a:endParaRPr lang="en-US" sz="1050" dirty="0" smtClean="0">
              <a:solidFill>
                <a:srgbClr val="009900"/>
              </a:solidFill>
              <a:latin typeface="Baamini" pitchFamily="2" charset="0"/>
              <a:cs typeface="Times New Roman" pitchFamily="18" charset="0"/>
            </a:endParaRPr>
          </a:p>
          <a:p>
            <a:pPr marL="3175" indent="55563" algn="just"/>
            <a:r>
              <a:rPr lang="en-US" sz="1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Forward: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ehk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ngw;Wf;nfhz;l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kpd;dQ;rnyhd;iw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NtnwhUtUf;F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mDg;g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Forward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gad;gLk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;.</a:t>
            </a:r>
          </a:p>
          <a:p>
            <a:pPr marL="3175" indent="55563" algn="just"/>
            <a:endParaRPr lang="en-US" sz="7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indent="55563" algn="just"/>
            <a:r>
              <a:rPr lang="en-US" sz="1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Reply (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gjpy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</a:t>
            </a:r>
            <a:r>
              <a:rPr lang="en-US" sz="1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ehk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ngw;Wf;nfhz;l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nra;jpAld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mr;nra;jpf;fhd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gjpiyAk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,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izj;J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kPz;Lk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mDg;g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(</a:t>
            </a:r>
            <a:r>
              <a:rPr lang="en-US" sz="1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Reply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)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gjpy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sz="1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gad;gLk</a:t>
            </a:r>
            <a:r>
              <a:rPr lang="en-US" sz="1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;.</a:t>
            </a:r>
            <a:endParaRPr lang="en-US" sz="18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indent="55563" algn="just">
              <a:buNone/>
            </a:pPr>
            <a:endParaRPr lang="en-US" sz="1800" dirty="0" smtClean="0">
              <a:solidFill>
                <a:srgbClr val="009900"/>
              </a:solidFill>
              <a:latin typeface="Baamin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915400" cy="715963"/>
          </a:xfrm>
        </p:spPr>
        <p:txBody>
          <a:bodyPr/>
          <a:lstStyle/>
          <a:p>
            <a:pPr marL="393700" indent="63500">
              <a:buFont typeface="Wingdings" pitchFamily="2" charset="2"/>
              <a:buChar char="§"/>
            </a:pPr>
            <a:r>
              <a:rPr lang="en-US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</a:rPr>
              <a:t>kpd;dQ;riy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</a:rPr>
              <a:t>jahH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</a:rPr>
              <a:t>nra;j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</a:rPr>
              <a:t>gpd;dH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Send 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</a:rPr>
              <a:t>vd;Dk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</a:rPr>
              <a:t>;  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Button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</a:rPr>
              <a:t> I 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Click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</a:rPr>
              <a:t>nra;Ak;NghJ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</a:rPr>
              <a:t>cupatiu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</a:rPr>
              <a:t>nrd;wilAk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</a:rPr>
              <a:t>;.</a:t>
            </a:r>
            <a:endParaRPr lang="en-US" dirty="0">
              <a:solidFill>
                <a:srgbClr val="009900"/>
              </a:solidFill>
              <a:latin typeface="Baamini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t="4545" b="39394"/>
          <a:stretch>
            <a:fillRect/>
          </a:stretch>
        </p:blipFill>
        <p:spPr bwMode="auto">
          <a:xfrm>
            <a:off x="1447801" y="4883470"/>
            <a:ext cx="1981200" cy="1974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191500" cy="609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kpd;dQ;ry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; </a:t>
            </a:r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xd;wpy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; </a:t>
            </a:r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fhzg;gLk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; </a:t>
            </a:r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milTfs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;</a:t>
            </a:r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057400" y="6019800"/>
            <a:ext cx="914400" cy="914400"/>
          </a:xfrm>
          <a:prstGeom prst="straightConnector1">
            <a:avLst/>
          </a:prstGeom>
          <a:gradFill rotWithShape="0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1905000" y="5638800"/>
            <a:ext cx="533400" cy="76200"/>
          </a:xfrm>
          <a:prstGeom prst="straightConnector1">
            <a:avLst/>
          </a:prstGeom>
          <a:gradFill rotWithShape="0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9372600" cy="4343400"/>
          </a:xfrm>
        </p:spPr>
        <p:txBody>
          <a:bodyPr/>
          <a:lstStyle/>
          <a:p>
            <a:pPr marL="3175" indent="55563" algn="just"/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Inbox: 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,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q;F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ngwg;gLk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kpd;dQ;ry;fs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Nrkpf;fg;gl;bUf;Fk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;.</a:t>
            </a:r>
          </a:p>
          <a:p>
            <a:pPr marL="3175" indent="55563" algn="just">
              <a:buNone/>
            </a:pPr>
            <a:endParaRPr lang="en-US" sz="105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indent="55563" algn="just"/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Draft: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mDg;Gtjw;nfd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jahH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nra;J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KOikg;gLj;jg;glhj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fbjq;fs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Nrkpf;fg;gl;bUf;Fk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;.</a:t>
            </a:r>
          </a:p>
          <a:p>
            <a:pPr marL="3175" indent="55563" algn="just">
              <a:buNone/>
            </a:pPr>
            <a:endParaRPr lang="en-US" sz="105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indent="55563" algn="just"/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Outbox: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mDg;gg;gl;l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kpd;dQ;ry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cupatiu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nrd;wilAk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tiu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jw;fhypfkhf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,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q;F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Nrkpf;fg;gl;bUf;Fk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;.</a:t>
            </a:r>
          </a:p>
          <a:p>
            <a:pPr marL="3175" indent="55563" algn="just">
              <a:buNone/>
            </a:pPr>
            <a:endParaRPr lang="en-US" sz="105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indent="55563" algn="just"/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Sent :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mDg;gg;gl;l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fbjq;fs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Nrkpf;fg;gl;bUf;Fk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;.</a:t>
            </a:r>
          </a:p>
          <a:p>
            <a:pPr marL="3175" indent="55563" algn="just">
              <a:buNone/>
            </a:pPr>
            <a:endParaRPr lang="en-US" sz="1800" dirty="0" smtClean="0">
              <a:solidFill>
                <a:srgbClr val="009900"/>
              </a:solidFill>
              <a:latin typeface="Baamini" pitchFamily="2" charset="0"/>
              <a:cs typeface="Times New Roman" pitchFamily="18" charset="0"/>
            </a:endParaRPr>
          </a:p>
          <a:p>
            <a:pPr marL="3175" indent="55563" algn="just"/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Trash/Deleted 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mopf;fg;gl;l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fbjq;fs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Fwpg;gpl;l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fhyj;Jf;F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Nrkpf;fg;gl;bUf;Fk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;.</a:t>
            </a:r>
          </a:p>
          <a:p>
            <a:pPr marL="3175" indent="55563" algn="just">
              <a:buNone/>
            </a:pPr>
            <a:endParaRPr lang="en-US" sz="1100" dirty="0" smtClean="0">
              <a:solidFill>
                <a:srgbClr val="009900"/>
              </a:solidFill>
              <a:latin typeface="Baamini" pitchFamily="2" charset="0"/>
              <a:cs typeface="Times New Roman" pitchFamily="18" charset="0"/>
            </a:endParaRPr>
          </a:p>
          <a:p>
            <a:pPr marL="3175" indent="55563" algn="just"/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Spam/Junk: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Njitaw;w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fbjq;fs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Nrkpf;fg;gl;bUf;Fk</a:t>
            </a:r>
            <a:r>
              <a:rPr lang="en-US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;.</a:t>
            </a:r>
          </a:p>
          <a:p>
            <a:pPr marL="3175" indent="55563" algn="just"/>
            <a:endParaRPr lang="en-US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indent="55563" algn="just">
              <a:buNone/>
            </a:pPr>
            <a:endParaRPr lang="en-US" dirty="0" smtClean="0">
              <a:solidFill>
                <a:srgbClr val="009900"/>
              </a:solidFill>
              <a:latin typeface="Baamini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4545" b="39394"/>
          <a:stretch>
            <a:fillRect/>
          </a:stretch>
        </p:blipFill>
        <p:spPr bwMode="auto">
          <a:xfrm>
            <a:off x="3429000" y="5339132"/>
            <a:ext cx="1524000" cy="151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3837"/>
            <a:ext cx="8991600" cy="4525963"/>
          </a:xfrm>
        </p:spPr>
        <p:txBody>
          <a:bodyPr/>
          <a:lstStyle/>
          <a:p>
            <a:pPr marL="3175" indent="55563" algn="just"/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ntt;NtW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,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lq;fspYs;s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,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UtH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my;yJ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gyUf;F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,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ilapy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xyp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&gt;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xsp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juTfis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CLflj;jp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fzpdp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tiyaikg;gpD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}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lhf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fye;Jiuahliy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Nkw;nfhs;sy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njhluwh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fye;Jiuahly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vdg;gLk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;.</a:t>
            </a:r>
            <a:endParaRPr lang="en-US" sz="26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403225" lvl="1" indent="55563" algn="just">
              <a:buNone/>
            </a:pPr>
            <a:endParaRPr lang="en-US" sz="28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3175" indent="55563" algn="just">
              <a:buNone/>
            </a:pPr>
            <a:endParaRPr lang="en-US" sz="2800" dirty="0">
              <a:solidFill>
                <a:srgbClr val="009900"/>
              </a:solidFill>
              <a:latin typeface="Baamini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9601200" cy="1066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060606"/>
                </a:solidFill>
                <a:latin typeface="Baamini" pitchFamily="2" charset="0"/>
              </a:rPr>
              <a:t>njhluwh</a:t>
            </a:r>
            <a:r>
              <a:rPr lang="en-US" sz="2800" b="1" dirty="0" smtClean="0">
                <a:solidFill>
                  <a:srgbClr val="060606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60606"/>
                </a:solidFill>
                <a:latin typeface="Baamini" pitchFamily="2" charset="0"/>
              </a:rPr>
              <a:t>fye;Jiuahly</a:t>
            </a:r>
            <a:r>
              <a:rPr lang="en-US" sz="2800" b="1" dirty="0" smtClean="0">
                <a:solidFill>
                  <a:srgbClr val="060606"/>
                </a:solidFill>
                <a:latin typeface="Baamini" pitchFamily="2" charset="0"/>
              </a:rPr>
              <a:t>; (</a:t>
            </a:r>
            <a:r>
              <a:rPr lang="en-US" sz="2800" b="1" dirty="0" smtClean="0">
                <a:solidFill>
                  <a:srgbClr val="060606"/>
                </a:solidFill>
                <a:latin typeface="Times New Roman" pitchFamily="18" charset="0"/>
                <a:cs typeface="Times New Roman" pitchFamily="18" charset="0"/>
              </a:rPr>
              <a:t>Online Conferencing</a:t>
            </a:r>
            <a:r>
              <a:rPr lang="en-US" sz="2800" b="1" dirty="0" smtClean="0">
                <a:solidFill>
                  <a:srgbClr val="060606"/>
                </a:solidFill>
                <a:latin typeface="Baamini" pitchFamily="2" charset="0"/>
              </a:rPr>
              <a:t>)</a:t>
            </a:r>
            <a:endParaRPr lang="en-US" sz="2800" b="1" dirty="0">
              <a:solidFill>
                <a:srgbClr val="060606"/>
              </a:solidFill>
              <a:latin typeface="Arial Black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4545" b="39394"/>
          <a:stretch>
            <a:fillRect/>
          </a:stretch>
        </p:blipFill>
        <p:spPr bwMode="auto">
          <a:xfrm>
            <a:off x="1447801" y="4883470"/>
            <a:ext cx="1981200" cy="1974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3837"/>
            <a:ext cx="8991600" cy="4525963"/>
          </a:xfrm>
        </p:spPr>
        <p:txBody>
          <a:bodyPr/>
          <a:lstStyle/>
          <a:p>
            <a:pPr marL="3175" indent="55563" algn="just"/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,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izaj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njhlHGldhd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fzpdpfs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</a:t>
            </a:r>
          </a:p>
          <a:p>
            <a:pPr marL="3175" indent="55563" algn="just"/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tiyf;fkuh</a:t>
            </a:r>
            <a:endParaRPr lang="en-US" sz="28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3175" indent="55563" algn="just"/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njhlHghly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nkd;nghUs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(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xyp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&gt;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xsp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trjpfSld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;)</a:t>
            </a:r>
          </a:p>
          <a:p>
            <a:pPr marL="3175" indent="55563" algn="just"/>
            <a:endParaRPr lang="en-US" sz="26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403225" lvl="1" indent="55563" algn="just">
              <a:buNone/>
            </a:pPr>
            <a:endParaRPr lang="en-US" sz="28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3175" indent="55563" algn="just">
              <a:buNone/>
            </a:pPr>
            <a:endParaRPr lang="en-US" sz="2800" dirty="0">
              <a:solidFill>
                <a:srgbClr val="009900"/>
              </a:solidFill>
              <a:latin typeface="Baamini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9601200" cy="1066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060606"/>
                </a:solidFill>
                <a:latin typeface="Baamini" pitchFamily="2" charset="0"/>
              </a:rPr>
              <a:t>njhluwh</a:t>
            </a:r>
            <a:r>
              <a:rPr lang="en-US" sz="2800" b="1" dirty="0" smtClean="0">
                <a:solidFill>
                  <a:srgbClr val="060606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60606"/>
                </a:solidFill>
                <a:latin typeface="Baamini" pitchFamily="2" charset="0"/>
              </a:rPr>
              <a:t>fye;Jiuahliy</a:t>
            </a:r>
            <a:r>
              <a:rPr lang="en-US" sz="2800" b="1" dirty="0" smtClean="0">
                <a:solidFill>
                  <a:srgbClr val="060606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60606"/>
                </a:solidFill>
                <a:latin typeface="Baamini" pitchFamily="2" charset="0"/>
              </a:rPr>
              <a:t>Nkw;nfhs;s</a:t>
            </a:r>
            <a:r>
              <a:rPr lang="en-US" sz="2800" b="1" dirty="0" smtClean="0">
                <a:solidFill>
                  <a:srgbClr val="060606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60606"/>
                </a:solidFill>
                <a:latin typeface="Baamini" pitchFamily="2" charset="0"/>
              </a:rPr>
              <a:t>mtrpakhdit</a:t>
            </a:r>
            <a:endParaRPr lang="en-US" sz="2800" b="1" dirty="0">
              <a:solidFill>
                <a:srgbClr val="060606"/>
              </a:solidFill>
              <a:latin typeface="Arial Black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4545" b="39394"/>
          <a:stretch>
            <a:fillRect/>
          </a:stretch>
        </p:blipFill>
        <p:spPr bwMode="auto">
          <a:xfrm>
            <a:off x="1447801" y="4883470"/>
            <a:ext cx="1981200" cy="1974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2209800"/>
            <a:ext cx="10744200" cy="1832460"/>
          </a:xfrm>
        </p:spPr>
        <p:txBody>
          <a:bodyPr>
            <a:noAutofit/>
          </a:bodyPr>
          <a:lstStyle/>
          <a:p>
            <a:pPr algn="ctr"/>
            <a:r>
              <a:rPr lang="en-US" sz="3700" b="1" dirty="0" err="1" smtClean="0">
                <a:solidFill>
                  <a:srgbClr val="060606"/>
                </a:solidFill>
                <a:latin typeface="Baamini" pitchFamily="2" charset="0"/>
              </a:rPr>
              <a:t>njhlHghly</a:t>
            </a:r>
            <a:r>
              <a:rPr lang="en-US" sz="3700" b="1" dirty="0" smtClean="0">
                <a:solidFill>
                  <a:srgbClr val="060606"/>
                </a:solidFill>
                <a:latin typeface="Baamini" pitchFamily="2" charset="0"/>
              </a:rPr>
              <a:t>; kw;Wk; jfty; </a:t>
            </a:r>
            <a:r>
              <a:rPr lang="en-US" sz="3700" b="1" dirty="0" err="1" smtClean="0">
                <a:solidFill>
                  <a:srgbClr val="060606"/>
                </a:solidFill>
                <a:latin typeface="Baamini" pitchFamily="2" charset="0"/>
              </a:rPr>
              <a:t>ngWtjw;F</a:t>
            </a:r>
            <a:r>
              <a:rPr lang="en-US" sz="3700" b="1" dirty="0" smtClean="0">
                <a:solidFill>
                  <a:srgbClr val="060606"/>
                </a:solidFill>
                <a:latin typeface="Baamini" pitchFamily="2" charset="0"/>
              </a:rPr>
              <a:t> ,</a:t>
            </a:r>
            <a:r>
              <a:rPr lang="en-US" sz="3700" b="1" dirty="0" err="1" smtClean="0">
                <a:solidFill>
                  <a:srgbClr val="060606"/>
                </a:solidFill>
                <a:latin typeface="Baamini" pitchFamily="2" charset="0"/>
              </a:rPr>
              <a:t>izaj;jpidg;g</a:t>
            </a:r>
            <a:r>
              <a:rPr lang="en-US" sz="3700" b="1" dirty="0" smtClean="0">
                <a:solidFill>
                  <a:srgbClr val="060606"/>
                </a:solidFill>
                <a:latin typeface="Baamini" pitchFamily="2" charset="0"/>
              </a:rPr>
              <a:t> </a:t>
            </a:r>
            <a:r>
              <a:rPr lang="en-US" sz="3700" b="1" dirty="0" err="1" smtClean="0">
                <a:solidFill>
                  <a:srgbClr val="060606"/>
                </a:solidFill>
                <a:latin typeface="Baamini" pitchFamily="2" charset="0"/>
              </a:rPr>
              <a:t>gad;gLj;JthH</a:t>
            </a:r>
            <a:endParaRPr lang="en-US" sz="4000" b="1" dirty="0">
              <a:solidFill>
                <a:srgbClr val="060606"/>
              </a:solidFill>
              <a:latin typeface="Baamini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-457200" y="609600"/>
            <a:ext cx="10744200" cy="18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amini" pitchFamily="2" charset="0"/>
                <a:ea typeface="+mj-ea"/>
                <a:cs typeface="+mj-cs"/>
              </a:rPr>
              <a:t>NjHr;rp</a:t>
            </a:r>
            <a:r>
              <a:rPr kumimoji="0" 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amini" pitchFamily="2" charset="0"/>
                <a:ea typeface="+mj-ea"/>
                <a:cs typeface="+mj-cs"/>
              </a:rPr>
              <a:t> 7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amini" pitchFamily="2" charset="0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4545" b="39394"/>
          <a:stretch>
            <a:fillRect/>
          </a:stretch>
        </p:blipFill>
        <p:spPr bwMode="auto">
          <a:xfrm>
            <a:off x="1447801" y="4883470"/>
            <a:ext cx="1981200" cy="1974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2209800"/>
            <a:ext cx="10744200" cy="1832460"/>
          </a:xfrm>
        </p:spPr>
        <p:txBody>
          <a:bodyPr>
            <a:noAutofit/>
          </a:bodyPr>
          <a:lstStyle/>
          <a:p>
            <a:pPr algn="ctr"/>
            <a:r>
              <a:rPr lang="en-US" sz="3300" b="1" dirty="0" err="1" smtClean="0">
                <a:solidFill>
                  <a:srgbClr val="060606"/>
                </a:solidFill>
                <a:latin typeface="Baamini" pitchFamily="2" charset="0"/>
              </a:rPr>
              <a:t>njhluwh</a:t>
            </a:r>
            <a:r>
              <a:rPr lang="en-US" sz="3300" b="1" dirty="0" smtClean="0">
                <a:solidFill>
                  <a:srgbClr val="060606"/>
                </a:solidFill>
                <a:latin typeface="Baamini" pitchFamily="2" charset="0"/>
              </a:rPr>
              <a:t> kw;Wk; </a:t>
            </a:r>
            <a:r>
              <a:rPr lang="en-US" sz="3300" b="1" dirty="0" err="1" smtClean="0">
                <a:solidFill>
                  <a:srgbClr val="060606"/>
                </a:solidFill>
                <a:latin typeface="Baamini" pitchFamily="2" charset="0"/>
              </a:rPr>
              <a:t>njhluW</a:t>
            </a:r>
            <a:r>
              <a:rPr lang="en-US" sz="3300" b="1" dirty="0" smtClean="0">
                <a:solidFill>
                  <a:srgbClr val="060606"/>
                </a:solidFill>
                <a:latin typeface="Baamini" pitchFamily="2" charset="0"/>
              </a:rPr>
              <a:t>(</a:t>
            </a:r>
            <a:r>
              <a:rPr lang="en-US" sz="3300" b="1" dirty="0" err="1" smtClean="0">
                <a:solidFill>
                  <a:srgbClr val="060606"/>
                </a:solidFill>
                <a:latin typeface="Baamini" pitchFamily="2" charset="0"/>
              </a:rPr>
              <a:t>kpd;dQ;ry</a:t>
            </a:r>
            <a:r>
              <a:rPr lang="en-US" sz="3300" b="1" dirty="0" smtClean="0">
                <a:solidFill>
                  <a:srgbClr val="060606"/>
                </a:solidFill>
                <a:latin typeface="Baamini" pitchFamily="2" charset="0"/>
              </a:rPr>
              <a:t>;)</a:t>
            </a:r>
            <a:br>
              <a:rPr lang="en-US" sz="3300" b="1" dirty="0" smtClean="0">
                <a:solidFill>
                  <a:srgbClr val="060606"/>
                </a:solidFill>
                <a:latin typeface="Baamini" pitchFamily="2" charset="0"/>
              </a:rPr>
            </a:br>
            <a:r>
              <a:rPr lang="en-US" sz="3300" b="1" dirty="0" smtClean="0">
                <a:solidFill>
                  <a:srgbClr val="060606"/>
                </a:solidFill>
                <a:latin typeface="Baamini" pitchFamily="2" charset="0"/>
              </a:rPr>
              <a:t> </a:t>
            </a:r>
            <a:r>
              <a:rPr lang="en-US" sz="3300" b="1" dirty="0" err="1" smtClean="0">
                <a:solidFill>
                  <a:srgbClr val="060606"/>
                </a:solidFill>
                <a:latin typeface="Baamini" pitchFamily="2" charset="0"/>
              </a:rPr>
              <a:t>njhlHghly;fisg</a:t>
            </a:r>
            <a:r>
              <a:rPr lang="en-US" sz="3300" b="1" dirty="0" smtClean="0">
                <a:solidFill>
                  <a:srgbClr val="060606"/>
                </a:solidFill>
                <a:latin typeface="Baamini" pitchFamily="2" charset="0"/>
              </a:rPr>
              <a:t>; </a:t>
            </a:r>
            <a:r>
              <a:rPr lang="en-US" sz="3300" b="1" dirty="0" err="1" smtClean="0">
                <a:solidFill>
                  <a:srgbClr val="060606"/>
                </a:solidFill>
                <a:latin typeface="Baamini" pitchFamily="2" charset="0"/>
              </a:rPr>
              <a:t>gad;gLj;JthH</a:t>
            </a:r>
            <a:endParaRPr lang="en-US" sz="3300" b="1" dirty="0">
              <a:solidFill>
                <a:srgbClr val="060606"/>
              </a:solidFill>
              <a:latin typeface="Baamini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-457200" y="609600"/>
            <a:ext cx="10744200" cy="18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amini" pitchFamily="2" charset="0"/>
                <a:ea typeface="+mj-ea"/>
                <a:cs typeface="+mj-cs"/>
              </a:rPr>
              <a:t>NjHr;rp</a:t>
            </a:r>
            <a:r>
              <a:rPr kumimoji="0" 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amini" pitchFamily="2" charset="0"/>
                <a:ea typeface="+mj-ea"/>
                <a:cs typeface="+mj-cs"/>
              </a:rPr>
              <a:t> </a:t>
            </a:r>
            <a:r>
              <a:rPr kumimoji="0" lang="en-US" sz="3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amini" pitchFamily="2" charset="0"/>
                <a:ea typeface="+mj-ea"/>
                <a:cs typeface="+mj-cs"/>
              </a:rPr>
              <a:t>kl;lk</a:t>
            </a:r>
            <a:r>
              <a:rPr kumimoji="0" 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amini" pitchFamily="2" charset="0"/>
                <a:ea typeface="+mj-ea"/>
                <a:cs typeface="+mj-cs"/>
              </a:rPr>
              <a:t>;</a:t>
            </a:r>
            <a:r>
              <a:rPr kumimoji="0" lang="en-US" sz="37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amini" pitchFamily="2" charset="0"/>
                <a:ea typeface="+mj-ea"/>
                <a:cs typeface="+mj-cs"/>
              </a:rPr>
              <a:t> 7.2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amini" pitchFamily="2" charset="0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304800" y="3657600"/>
            <a:ext cx="10744200" cy="18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700" b="1" kern="0" dirty="0" err="1" smtClean="0">
                <a:solidFill>
                  <a:schemeClr val="bg2">
                    <a:lumMod val="50000"/>
                  </a:schemeClr>
                </a:solidFill>
                <a:latin typeface="Baamini" pitchFamily="2" charset="0"/>
                <a:ea typeface="+mj-ea"/>
                <a:cs typeface="+mj-cs"/>
              </a:rPr>
              <a:t>ghlNtis</a:t>
            </a:r>
            <a:r>
              <a:rPr lang="en-US" sz="3700" b="1" kern="0" dirty="0" smtClean="0">
                <a:solidFill>
                  <a:schemeClr val="bg2">
                    <a:lumMod val="50000"/>
                  </a:schemeClr>
                </a:solidFill>
                <a:latin typeface="Baamini" pitchFamily="2" charset="0"/>
                <a:ea typeface="+mj-ea"/>
                <a:cs typeface="+mj-cs"/>
              </a:rPr>
              <a:t> - 02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Baamini" pitchFamily="2" charset="0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4545" b="39394"/>
          <a:stretch>
            <a:fillRect/>
          </a:stretch>
        </p:blipFill>
        <p:spPr bwMode="auto">
          <a:xfrm>
            <a:off x="1447801" y="4883470"/>
            <a:ext cx="1981200" cy="1974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685800"/>
            <a:ext cx="36195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 smtClean="0">
                <a:solidFill>
                  <a:srgbClr val="060606"/>
                </a:solidFill>
                <a:latin typeface="Baamini" pitchFamily="2" charset="0"/>
              </a:rPr>
              <a:t>kpd;dQ;ry</a:t>
            </a:r>
            <a:r>
              <a:rPr lang="en-US" sz="4000" b="1" dirty="0" smtClean="0">
                <a:solidFill>
                  <a:srgbClr val="060606"/>
                </a:solidFill>
                <a:latin typeface="Baamini" pitchFamily="2" charset="0"/>
              </a:rPr>
              <a:t>;</a:t>
            </a:r>
            <a:br>
              <a:rPr lang="en-US" sz="4000" b="1" dirty="0" smtClean="0">
                <a:solidFill>
                  <a:srgbClr val="060606"/>
                </a:solidFill>
                <a:latin typeface="Baamini" pitchFamily="2" charset="0"/>
              </a:rPr>
            </a:br>
            <a:r>
              <a:rPr lang="en-US" sz="4000" b="1" dirty="0" smtClean="0">
                <a:solidFill>
                  <a:srgbClr val="060606"/>
                </a:solidFill>
                <a:latin typeface="Arial Black" pitchFamily="34" charset="0"/>
              </a:rPr>
              <a:t>E-Mail</a:t>
            </a:r>
            <a:endParaRPr lang="en-US" sz="4000" b="1" dirty="0">
              <a:solidFill>
                <a:srgbClr val="060606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8077200" cy="4525963"/>
          </a:xfrm>
        </p:spPr>
        <p:txBody>
          <a:bodyPr/>
          <a:lstStyle/>
          <a:p>
            <a:pPr marL="3175" indent="55563" algn="just">
              <a:buNone/>
            </a:pP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,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yf;f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tbtpyike;j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nra;jpnahd;iw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xU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fzpdp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gaeupdhy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fzpdp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tiyaikg;gpD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}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lhf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mDg;Gtjw;Fk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xd;W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my;yJ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xd;Wf;F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Nkw;gl;l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gadhsHfspdhy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mr;nra;jpia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ngw;Wf;nfhs;tjw;Fkhf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gad;gLj;jg;gLk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xU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fUtpNa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kpd;dQ;ry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MFk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;.</a:t>
            </a:r>
            <a:endParaRPr lang="en-US" sz="2800" dirty="0">
              <a:solidFill>
                <a:srgbClr val="009900"/>
              </a:solidFill>
              <a:latin typeface="Baamini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4545" b="39394"/>
          <a:stretch>
            <a:fillRect/>
          </a:stretch>
        </p:blipFill>
        <p:spPr bwMode="auto">
          <a:xfrm>
            <a:off x="1447801" y="4883470"/>
            <a:ext cx="1981200" cy="1974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04800"/>
            <a:ext cx="9601200" cy="1066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060606"/>
                </a:solidFill>
                <a:latin typeface="Baamini" pitchFamily="2" charset="0"/>
              </a:rPr>
              <a:t>kpd;dQ;ry</a:t>
            </a:r>
            <a:r>
              <a:rPr lang="en-US" sz="2800" b="1" dirty="0" smtClean="0">
                <a:solidFill>
                  <a:srgbClr val="060606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60606"/>
                </a:solidFill>
                <a:latin typeface="Baamini" pitchFamily="2" charset="0"/>
              </a:rPr>
              <a:t>xd;iw</a:t>
            </a:r>
            <a:r>
              <a:rPr lang="en-US" sz="2800" b="1" dirty="0" smtClean="0">
                <a:solidFill>
                  <a:srgbClr val="060606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60606"/>
                </a:solidFill>
                <a:latin typeface="Baamini" pitchFamily="2" charset="0"/>
              </a:rPr>
              <a:t>mDg;g</a:t>
            </a:r>
            <a:r>
              <a:rPr lang="en-US" sz="2800" b="1" dirty="0" smtClean="0">
                <a:solidFill>
                  <a:srgbClr val="060606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60606"/>
                </a:solidFill>
                <a:latin typeface="Baamini" pitchFamily="2" charset="0"/>
              </a:rPr>
              <a:t>my;yJ</a:t>
            </a:r>
            <a:r>
              <a:rPr lang="en-US" sz="2800" b="1" dirty="0" smtClean="0">
                <a:solidFill>
                  <a:srgbClr val="060606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60606"/>
                </a:solidFill>
                <a:latin typeface="Baamini" pitchFamily="2" charset="0"/>
              </a:rPr>
              <a:t>ngw;Wf;nfhs;s</a:t>
            </a:r>
            <a:r>
              <a:rPr lang="en-US" sz="2800" b="1" dirty="0" smtClean="0">
                <a:solidFill>
                  <a:srgbClr val="060606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60606"/>
                </a:solidFill>
                <a:latin typeface="Baamini" pitchFamily="2" charset="0"/>
              </a:rPr>
              <a:t>mtrpakhdit</a:t>
            </a:r>
            <a:endParaRPr lang="en-US" sz="2800" b="1" dirty="0">
              <a:solidFill>
                <a:srgbClr val="060606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9372600" cy="4525963"/>
          </a:xfrm>
        </p:spPr>
        <p:txBody>
          <a:bodyPr/>
          <a:lstStyle/>
          <a:p>
            <a:pPr marL="3175" indent="55563" algn="just"/>
            <a:r>
              <a:rPr lang="en-US" sz="2800" dirty="0" err="1" smtClean="0">
                <a:solidFill>
                  <a:srgbClr val="009900"/>
                </a:solidFill>
                <a:latin typeface="Baamini" pitchFamily="2" charset="0"/>
              </a:rPr>
              <a:t>fzpdp</a:t>
            </a:r>
            <a:endParaRPr lang="en-US" sz="2800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3175" indent="55563" algn="just"/>
            <a:r>
              <a:rPr lang="en-US" sz="2800" dirty="0" smtClean="0">
                <a:solidFill>
                  <a:srgbClr val="009900"/>
                </a:solidFill>
                <a:latin typeface="Baamini" pitchFamily="2" charset="0"/>
              </a:rPr>
              <a:t>,</a:t>
            </a:r>
            <a:r>
              <a:rPr lang="en-US" sz="2800" dirty="0" err="1" smtClean="0">
                <a:solidFill>
                  <a:srgbClr val="009900"/>
                </a:solidFill>
                <a:latin typeface="Baamini" pitchFamily="2" charset="0"/>
              </a:rPr>
              <a:t>izaNrit</a:t>
            </a:r>
            <a:r>
              <a:rPr lang="en-US" sz="2800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Baamini" pitchFamily="2" charset="0"/>
              </a:rPr>
              <a:t>toq;FeH</a:t>
            </a:r>
            <a:r>
              <a:rPr lang="en-US" sz="2800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(Internet Service Provider - ISP)</a:t>
            </a:r>
          </a:p>
          <a:p>
            <a:pPr marL="3175" indent="55563" algn="just"/>
            <a:r>
              <a:rPr lang="en-US" sz="2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kpd;dQ;ry</a:t>
            </a:r>
            <a:r>
              <a:rPr lang="en-US" sz="2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fzf;F</a:t>
            </a:r>
            <a:endParaRPr lang="en-US" sz="2800" dirty="0" smtClean="0">
              <a:solidFill>
                <a:srgbClr val="009900"/>
              </a:solidFill>
              <a:latin typeface="Baamini" pitchFamily="2" charset="0"/>
              <a:cs typeface="Times New Roman" pitchFamily="18" charset="0"/>
            </a:endParaRPr>
          </a:p>
          <a:p>
            <a:pPr marL="3175" indent="55563" algn="just"/>
            <a:r>
              <a:rPr lang="en-US" sz="2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kpd;dQ;ry</a:t>
            </a:r>
            <a:r>
              <a:rPr lang="en-US" sz="2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nkd;nghUs</a:t>
            </a:r>
            <a:r>
              <a:rPr lang="en-US" sz="2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; (</a:t>
            </a:r>
            <a:r>
              <a:rPr lang="en-US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Eg: MS Outlook, Eudora, Pegasus, Pine)</a:t>
            </a:r>
            <a:r>
              <a:rPr lang="en-US" sz="2800" dirty="0" smtClean="0">
                <a:solidFill>
                  <a:srgbClr val="009900"/>
                </a:solidFill>
                <a:latin typeface="Baamini" pitchFamily="2" charset="0"/>
                <a:cs typeface="Times New Roman" pitchFamily="18" charset="0"/>
              </a:rPr>
              <a:t> </a:t>
            </a:r>
          </a:p>
          <a:p>
            <a:pPr marL="3175" indent="55563" algn="just"/>
            <a:endParaRPr lang="en-US" sz="2800" dirty="0">
              <a:solidFill>
                <a:srgbClr val="009900"/>
              </a:solidFill>
              <a:latin typeface="Baamini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4545" b="39394"/>
          <a:stretch>
            <a:fillRect/>
          </a:stretch>
        </p:blipFill>
        <p:spPr bwMode="auto">
          <a:xfrm>
            <a:off x="1447801" y="4883470"/>
            <a:ext cx="1981200" cy="1974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93837"/>
            <a:ext cx="8077200" cy="4525963"/>
          </a:xfrm>
        </p:spPr>
        <p:txBody>
          <a:bodyPr/>
          <a:lstStyle/>
          <a:p>
            <a:pPr marL="3175" indent="55563" algn="just"/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kpd;dQ;riy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mDg;GgtH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&gt;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ngWeH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Mfpa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,U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jug;gpdUf;Fk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kpd;dQ;ry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Kftup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,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Uj;jy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fl;lhakhdjhFk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;.</a:t>
            </a:r>
          </a:p>
          <a:p>
            <a:pPr marL="3175" indent="55563" algn="just">
              <a:buNone/>
            </a:pPr>
            <a:endParaRPr lang="en-US" sz="28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3175" indent="55563" algn="just"/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kpd;dQ;riy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gad;gLj;j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Kd;dH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kpd;dQ;ry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fzf;if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Muk;gpj;jy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Ntz;Lk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;.</a:t>
            </a:r>
          </a:p>
          <a:p>
            <a:pPr marL="3175" indent="55563" algn="just"/>
            <a:endParaRPr lang="en-US" sz="28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3175" indent="55563" algn="just">
              <a:buNone/>
            </a:pPr>
            <a:endParaRPr lang="en-US" sz="2800" dirty="0">
              <a:solidFill>
                <a:srgbClr val="009900"/>
              </a:solidFill>
              <a:latin typeface="Baamini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9601200" cy="1066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060606"/>
                </a:solidFill>
                <a:latin typeface="Baamini" pitchFamily="2" charset="0"/>
              </a:rPr>
              <a:t>kpd;dQ;ry</a:t>
            </a:r>
            <a:r>
              <a:rPr lang="en-US" sz="2800" b="1" dirty="0" smtClean="0">
                <a:solidFill>
                  <a:srgbClr val="060606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60606"/>
                </a:solidFill>
                <a:latin typeface="Baamini" pitchFamily="2" charset="0"/>
              </a:rPr>
              <a:t>Kftup</a:t>
            </a:r>
            <a:endParaRPr lang="en-US" sz="2800" b="1" dirty="0">
              <a:solidFill>
                <a:srgbClr val="060606"/>
              </a:solidFill>
              <a:latin typeface="Arial Black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4545" b="39394"/>
          <a:stretch>
            <a:fillRect/>
          </a:stretch>
        </p:blipFill>
        <p:spPr bwMode="auto">
          <a:xfrm>
            <a:off x="1447801" y="4883470"/>
            <a:ext cx="1981200" cy="1974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8077200" cy="4525963"/>
          </a:xfrm>
        </p:spPr>
        <p:txBody>
          <a:bodyPr/>
          <a:lstStyle/>
          <a:p>
            <a:pPr marL="3175" indent="55563" algn="just"/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xU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kpd;dQ;ry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KftupahdJ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,U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gFjpfisf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nfhz;L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cUthf;fg;gl;ljhf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fhzg;gL;k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;.</a:t>
            </a:r>
          </a:p>
          <a:p>
            <a:pPr marL="403225" lvl="1" indent="55563" algn="just">
              <a:buFont typeface="+mj-lt"/>
              <a:buAutoNum type="arabicPeriod"/>
            </a:pPr>
            <a:r>
              <a:rPr lang="en-US" sz="2600" b="1" dirty="0" err="1" smtClean="0">
                <a:solidFill>
                  <a:srgbClr val="009900"/>
                </a:solidFill>
                <a:latin typeface="Baamini" pitchFamily="2" charset="0"/>
              </a:rPr>
              <a:t>gadhsH</a:t>
            </a:r>
            <a:r>
              <a:rPr lang="en-US" sz="26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600" b="1" dirty="0" err="1" smtClean="0">
                <a:solidFill>
                  <a:srgbClr val="009900"/>
                </a:solidFill>
                <a:latin typeface="Baamini" pitchFamily="2" charset="0"/>
              </a:rPr>
              <a:t>ngaH</a:t>
            </a:r>
            <a:endParaRPr lang="en-US" sz="26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403225" lvl="1" indent="55563" algn="just">
              <a:buFont typeface="+mj-lt"/>
              <a:buAutoNum type="arabicPeriod"/>
            </a:pPr>
            <a:r>
              <a:rPr lang="en-US" sz="2600" b="1" dirty="0" err="1" smtClean="0">
                <a:solidFill>
                  <a:srgbClr val="009900"/>
                </a:solidFill>
                <a:latin typeface="Baamini" pitchFamily="2" charset="0"/>
              </a:rPr>
              <a:t>Ms;fsg;ngaH</a:t>
            </a:r>
            <a:endParaRPr lang="en-US" sz="26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403225" lvl="1" indent="55563" algn="just">
              <a:buNone/>
            </a:pPr>
            <a:endParaRPr lang="en-US" sz="26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403225" lvl="1" indent="55563" algn="just">
              <a:buNone/>
            </a:pPr>
            <a:r>
              <a:rPr lang="en-US" sz="2600" b="1" dirty="0" smtClean="0">
                <a:solidFill>
                  <a:srgbClr val="009900"/>
                </a:solidFill>
                <a:latin typeface="Baamini" pitchFamily="2" charset="0"/>
              </a:rPr>
              <a:t>,it ,</a:t>
            </a:r>
            <a:r>
              <a:rPr lang="en-US" sz="2600" b="1" dirty="0" err="1" smtClean="0">
                <a:solidFill>
                  <a:srgbClr val="009900"/>
                </a:solidFill>
                <a:latin typeface="Baamini" pitchFamily="2" charset="0"/>
              </a:rPr>
              <a:t>uz;Lk</a:t>
            </a:r>
            <a:r>
              <a:rPr lang="en-US" sz="26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6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600" b="1" dirty="0" err="1" smtClean="0">
                <a:solidFill>
                  <a:srgbClr val="009900"/>
                </a:solidFill>
                <a:latin typeface="Baamini" pitchFamily="2" charset="0"/>
              </a:rPr>
              <a:t>vd;w</a:t>
            </a:r>
            <a:r>
              <a:rPr lang="en-US" sz="26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600" b="1" dirty="0" err="1" smtClean="0">
                <a:solidFill>
                  <a:srgbClr val="009900"/>
                </a:solidFill>
                <a:latin typeface="Baamini" pitchFamily="2" charset="0"/>
              </a:rPr>
              <a:t>milahsj;ijf</a:t>
            </a:r>
            <a:r>
              <a:rPr lang="en-US" sz="26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600" b="1" dirty="0" err="1" smtClean="0">
                <a:solidFill>
                  <a:srgbClr val="009900"/>
                </a:solidFill>
                <a:latin typeface="Baamini" pitchFamily="2" charset="0"/>
              </a:rPr>
              <a:t>nfhz;L</a:t>
            </a:r>
            <a:r>
              <a:rPr lang="en-US" sz="26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600" b="1" dirty="0" err="1" smtClean="0">
                <a:solidFill>
                  <a:srgbClr val="009900"/>
                </a:solidFill>
                <a:latin typeface="Baamini" pitchFamily="2" charset="0"/>
              </a:rPr>
              <a:t>NtWgLj;jg;gl;bUf;Fk</a:t>
            </a:r>
            <a:r>
              <a:rPr lang="en-US" sz="2600" b="1" dirty="0" smtClean="0">
                <a:solidFill>
                  <a:srgbClr val="009900"/>
                </a:solidFill>
                <a:latin typeface="Baamini" pitchFamily="2" charset="0"/>
              </a:rPr>
              <a:t>;.</a:t>
            </a:r>
          </a:p>
          <a:p>
            <a:pPr marL="403225" lvl="1" indent="55563" algn="just">
              <a:buNone/>
            </a:pPr>
            <a:endParaRPr lang="en-US" sz="10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403225" lvl="1" indent="55563" algn="just">
              <a:buNone/>
            </a:pPr>
            <a:r>
              <a:rPr lang="en-US" sz="2800" b="1" dirty="0" err="1" smtClean="0">
                <a:solidFill>
                  <a:srgbClr val="060606"/>
                </a:solidFill>
                <a:latin typeface="Baamini" pitchFamily="2" charset="0"/>
              </a:rPr>
              <a:t>cjhuzk</a:t>
            </a:r>
            <a:r>
              <a:rPr lang="en-US" sz="2800" b="1" dirty="0" smtClean="0">
                <a:solidFill>
                  <a:srgbClr val="060606"/>
                </a:solidFill>
                <a:latin typeface="Baamini" pitchFamily="2" charset="0"/>
              </a:rPr>
              <a:t>;: </a:t>
            </a:r>
            <a:r>
              <a:rPr lang="en-US" sz="2800" b="1" dirty="0" smtClean="0">
                <a:solidFill>
                  <a:srgbClr val="060606"/>
                </a:solidFill>
                <a:latin typeface="Times New Roman" pitchFamily="18" charset="0"/>
                <a:cs typeface="Times New Roman" pitchFamily="18" charset="0"/>
              </a:rPr>
              <a:t>mala20@gmail.com</a:t>
            </a:r>
          </a:p>
          <a:p>
            <a:pPr marL="403225" lvl="1" indent="55563" algn="just">
              <a:buNone/>
            </a:pPr>
            <a:r>
              <a:rPr lang="en-US" sz="2800" b="1" dirty="0" smtClean="0">
                <a:solidFill>
                  <a:srgbClr val="060606"/>
                </a:solidFill>
                <a:latin typeface="Times New Roman" pitchFamily="18" charset="0"/>
                <a:cs typeface="Times New Roman" pitchFamily="18" charset="0"/>
              </a:rPr>
              <a:t>		     sam32@yahoo.com</a:t>
            </a:r>
          </a:p>
          <a:p>
            <a:pPr marL="403225" lvl="1" indent="55563" algn="just">
              <a:buNone/>
            </a:pPr>
            <a:r>
              <a:rPr lang="en-US" sz="2800" b="1" dirty="0" smtClean="0">
                <a:solidFill>
                  <a:srgbClr val="060606"/>
                </a:solidFill>
                <a:latin typeface="Times New Roman" pitchFamily="18" charset="0"/>
                <a:cs typeface="Times New Roman" pitchFamily="18" charset="0"/>
              </a:rPr>
              <a:t>		     bama@hotmail.com</a:t>
            </a:r>
          </a:p>
          <a:p>
            <a:pPr marL="3175" indent="55563" algn="just">
              <a:buNone/>
            </a:pPr>
            <a:endParaRPr lang="en-US" sz="2800" dirty="0">
              <a:solidFill>
                <a:srgbClr val="009900"/>
              </a:solidFill>
              <a:latin typeface="Baamini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9601200" cy="1066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060606"/>
                </a:solidFill>
                <a:latin typeface="Baamini" pitchFamily="2" charset="0"/>
              </a:rPr>
              <a:t>kpd;dQ;ry</a:t>
            </a:r>
            <a:r>
              <a:rPr lang="en-US" sz="2800" b="1" dirty="0" smtClean="0">
                <a:solidFill>
                  <a:srgbClr val="060606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60606"/>
                </a:solidFill>
                <a:latin typeface="Baamini" pitchFamily="2" charset="0"/>
              </a:rPr>
              <a:t>Kftup</a:t>
            </a:r>
            <a:endParaRPr lang="en-US" sz="2800" b="1" dirty="0">
              <a:solidFill>
                <a:srgbClr val="060606"/>
              </a:solidFill>
              <a:latin typeface="Arial Black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4545" b="39394"/>
          <a:stretch>
            <a:fillRect/>
          </a:stretch>
        </p:blipFill>
        <p:spPr bwMode="auto">
          <a:xfrm>
            <a:off x="1447801" y="4883470"/>
            <a:ext cx="1981200" cy="1974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828800"/>
            <a:ext cx="5294886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839200" cy="1447800"/>
          </a:xfrm>
        </p:spPr>
        <p:txBody>
          <a:bodyPr/>
          <a:lstStyle/>
          <a:p>
            <a:pPr marL="3175" indent="55563" algn="just">
              <a:buNone/>
            </a:pP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kpd;dQ;ry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fzf;fpw;F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kpd;dQ;ry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KftupAk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(</a:t>
            </a:r>
            <a:r>
              <a:rPr lang="en-US" sz="2800" b="1" dirty="0" smtClean="0">
                <a:solidFill>
                  <a:srgbClr val="009900"/>
                </a:solidFill>
                <a:latin typeface="Arial Black" pitchFamily="34" charset="0"/>
              </a:rPr>
              <a:t>Email address)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flTr;nrhy;Yk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smtClean="0">
                <a:solidFill>
                  <a:srgbClr val="009900"/>
                </a:solidFill>
                <a:latin typeface="Arial Black" pitchFamily="34" charset="0"/>
              </a:rPr>
              <a:t>(Password) 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,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Uj;jy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mtrpakhFk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;.</a:t>
            </a:r>
          </a:p>
          <a:p>
            <a:pPr marL="3175" indent="55563" algn="just">
              <a:buNone/>
            </a:pPr>
            <a:endParaRPr lang="en-US" sz="2800" dirty="0">
              <a:solidFill>
                <a:srgbClr val="009900"/>
              </a:solidFill>
              <a:latin typeface="Baamini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4545" b="39394"/>
          <a:stretch>
            <a:fillRect/>
          </a:stretch>
        </p:blipFill>
        <p:spPr bwMode="auto">
          <a:xfrm>
            <a:off x="1447801" y="4883470"/>
            <a:ext cx="1981200" cy="1974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9385039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8191500" cy="609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kpd;dQ;rypD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}</a:t>
            </a:r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lhf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 </a:t>
            </a:r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fbjk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; </a:t>
            </a:r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mDg;Gjy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;</a:t>
            </a:r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4545" b="39394"/>
          <a:stretch>
            <a:fillRect/>
          </a:stretch>
        </p:blipFill>
        <p:spPr bwMode="auto">
          <a:xfrm>
            <a:off x="1447801" y="4883470"/>
            <a:ext cx="1981200" cy="1974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2">
  <a:themeElements>
    <a:clrScheme name="powerpoint-template-24 6">
      <a:dk1>
        <a:srgbClr val="4D4D4D"/>
      </a:dk1>
      <a:lt1>
        <a:srgbClr val="FFFFFF"/>
      </a:lt1>
      <a:dk2>
        <a:srgbClr val="4D4D4D"/>
      </a:dk2>
      <a:lt2>
        <a:srgbClr val="7FCC6A"/>
      </a:lt2>
      <a:accent1>
        <a:srgbClr val="5DBF62"/>
      </a:accent1>
      <a:accent2>
        <a:srgbClr val="7CCD6F"/>
      </a:accent2>
      <a:accent3>
        <a:srgbClr val="FFFFFF"/>
      </a:accent3>
      <a:accent4>
        <a:srgbClr val="404040"/>
      </a:accent4>
      <a:accent5>
        <a:srgbClr val="B6DCB7"/>
      </a:accent5>
      <a:accent6>
        <a:srgbClr val="70BA64"/>
      </a:accent6>
      <a:hlink>
        <a:srgbClr val="48AE52"/>
      </a:hlink>
      <a:folHlink>
        <a:srgbClr val="DDDDDD"/>
      </a:folHlink>
    </a:clrScheme>
    <a:fontScheme name="powerpoint-template-24">
      <a:majorFont>
        <a:latin typeface="Microsoft YaHei"/>
        <a:ea typeface="Microsoft YaHei"/>
        <a:cs typeface=""/>
      </a:majorFont>
      <a:minorFont>
        <a:latin typeface="Microsoft YaHe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7FCC6A"/>
        </a:lt2>
        <a:accent1>
          <a:srgbClr val="5DBF62"/>
        </a:accent1>
        <a:accent2>
          <a:srgbClr val="7CCD6F"/>
        </a:accent2>
        <a:accent3>
          <a:srgbClr val="FFFFFF"/>
        </a:accent3>
        <a:accent4>
          <a:srgbClr val="404040"/>
        </a:accent4>
        <a:accent5>
          <a:srgbClr val="B6DCB7"/>
        </a:accent5>
        <a:accent6>
          <a:srgbClr val="70BA64"/>
        </a:accent6>
        <a:hlink>
          <a:srgbClr val="48AE5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Theme15">
  <a:themeElements>
    <a:clrScheme name="pptdesign.blogbus.c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6AF"/>
      </a:accent1>
      <a:accent2>
        <a:srgbClr val="F7B103"/>
      </a:accent2>
      <a:accent3>
        <a:srgbClr val="FFFFFF"/>
      </a:accent3>
      <a:accent4>
        <a:srgbClr val="000000"/>
      </a:accent4>
      <a:accent5>
        <a:srgbClr val="F6F0D4"/>
      </a:accent5>
      <a:accent6>
        <a:srgbClr val="E0A002"/>
      </a:accent6>
      <a:hlink>
        <a:srgbClr val="54401C"/>
      </a:hlink>
      <a:folHlink>
        <a:srgbClr val="513103"/>
      </a:folHlink>
    </a:clrScheme>
    <a:fontScheme name="pptdesign.blogbus.com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design.blogbus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6AF"/>
        </a:accent1>
        <a:accent2>
          <a:srgbClr val="F7B103"/>
        </a:accent2>
        <a:accent3>
          <a:srgbClr val="FFFFFF"/>
        </a:accent3>
        <a:accent4>
          <a:srgbClr val="000000"/>
        </a:accent4>
        <a:accent5>
          <a:srgbClr val="F6F0D4"/>
        </a:accent5>
        <a:accent6>
          <a:srgbClr val="E0A002"/>
        </a:accent6>
        <a:hlink>
          <a:srgbClr val="54401C"/>
        </a:hlink>
        <a:folHlink>
          <a:srgbClr val="5131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pptdesign.blogbus.com">
  <a:themeElements>
    <a:clrScheme name="1_pptdesign.blogbus.c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6AF"/>
      </a:accent1>
      <a:accent2>
        <a:srgbClr val="F7B103"/>
      </a:accent2>
      <a:accent3>
        <a:srgbClr val="FFFFFF"/>
      </a:accent3>
      <a:accent4>
        <a:srgbClr val="000000"/>
      </a:accent4>
      <a:accent5>
        <a:srgbClr val="F6F0D4"/>
      </a:accent5>
      <a:accent6>
        <a:srgbClr val="E0A002"/>
      </a:accent6>
      <a:hlink>
        <a:srgbClr val="54401C"/>
      </a:hlink>
      <a:folHlink>
        <a:srgbClr val="513103"/>
      </a:folHlink>
    </a:clrScheme>
    <a:fontScheme name="1_pptdesign.blogbus.com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design.blogbus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6AF"/>
        </a:accent1>
        <a:accent2>
          <a:srgbClr val="F7B103"/>
        </a:accent2>
        <a:accent3>
          <a:srgbClr val="FFFFFF"/>
        </a:accent3>
        <a:accent4>
          <a:srgbClr val="000000"/>
        </a:accent4>
        <a:accent5>
          <a:srgbClr val="F6F0D4"/>
        </a:accent5>
        <a:accent6>
          <a:srgbClr val="E0A002"/>
        </a:accent6>
        <a:hlink>
          <a:srgbClr val="54401C"/>
        </a:hlink>
        <a:folHlink>
          <a:srgbClr val="5131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Theme12">
  <a:themeElements>
    <a:clrScheme name="powerpoint-template-24 6">
      <a:dk1>
        <a:srgbClr val="4D4D4D"/>
      </a:dk1>
      <a:lt1>
        <a:srgbClr val="FFFFFF"/>
      </a:lt1>
      <a:dk2>
        <a:srgbClr val="4D4D4D"/>
      </a:dk2>
      <a:lt2>
        <a:srgbClr val="7FCC6A"/>
      </a:lt2>
      <a:accent1>
        <a:srgbClr val="5DBF62"/>
      </a:accent1>
      <a:accent2>
        <a:srgbClr val="7CCD6F"/>
      </a:accent2>
      <a:accent3>
        <a:srgbClr val="FFFFFF"/>
      </a:accent3>
      <a:accent4>
        <a:srgbClr val="404040"/>
      </a:accent4>
      <a:accent5>
        <a:srgbClr val="B6DCB7"/>
      </a:accent5>
      <a:accent6>
        <a:srgbClr val="70BA64"/>
      </a:accent6>
      <a:hlink>
        <a:srgbClr val="48AE52"/>
      </a:hlink>
      <a:folHlink>
        <a:srgbClr val="DDDDDD"/>
      </a:folHlink>
    </a:clrScheme>
    <a:fontScheme name="powerpoint-template-24">
      <a:majorFont>
        <a:latin typeface="Microsoft YaHei"/>
        <a:ea typeface="Microsoft YaHei"/>
        <a:cs typeface=""/>
      </a:majorFont>
      <a:minorFont>
        <a:latin typeface="Microsoft YaHe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7FCC6A"/>
        </a:lt2>
        <a:accent1>
          <a:srgbClr val="5DBF62"/>
        </a:accent1>
        <a:accent2>
          <a:srgbClr val="7CCD6F"/>
        </a:accent2>
        <a:accent3>
          <a:srgbClr val="FFFFFF"/>
        </a:accent3>
        <a:accent4>
          <a:srgbClr val="404040"/>
        </a:accent4>
        <a:accent5>
          <a:srgbClr val="B6DCB7"/>
        </a:accent5>
        <a:accent6>
          <a:srgbClr val="70BA64"/>
        </a:accent6>
        <a:hlink>
          <a:srgbClr val="48AE5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powerpoint-template-24">
  <a:themeElements>
    <a:clrScheme name="1_powerpoint-template-24 6">
      <a:dk1>
        <a:srgbClr val="4D4D4D"/>
      </a:dk1>
      <a:lt1>
        <a:srgbClr val="FFFFFF"/>
      </a:lt1>
      <a:dk2>
        <a:srgbClr val="4D4D4D"/>
      </a:dk2>
      <a:lt2>
        <a:srgbClr val="7FCC6A"/>
      </a:lt2>
      <a:accent1>
        <a:srgbClr val="5DBF62"/>
      </a:accent1>
      <a:accent2>
        <a:srgbClr val="7CCD6F"/>
      </a:accent2>
      <a:accent3>
        <a:srgbClr val="FFFFFF"/>
      </a:accent3>
      <a:accent4>
        <a:srgbClr val="404040"/>
      </a:accent4>
      <a:accent5>
        <a:srgbClr val="B6DCB7"/>
      </a:accent5>
      <a:accent6>
        <a:srgbClr val="70BA64"/>
      </a:accent6>
      <a:hlink>
        <a:srgbClr val="48AE52"/>
      </a:hlink>
      <a:folHlink>
        <a:srgbClr val="DDDDDD"/>
      </a:folHlink>
    </a:clrScheme>
    <a:fontScheme name="1_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2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3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4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5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6">
        <a:dk1>
          <a:srgbClr val="4D4D4D"/>
        </a:dk1>
        <a:lt1>
          <a:srgbClr val="FFFFFF"/>
        </a:lt1>
        <a:dk2>
          <a:srgbClr val="4D4D4D"/>
        </a:dk2>
        <a:lt2>
          <a:srgbClr val="7FCC6A"/>
        </a:lt2>
        <a:accent1>
          <a:srgbClr val="5DBF62"/>
        </a:accent1>
        <a:accent2>
          <a:srgbClr val="7CCD6F"/>
        </a:accent2>
        <a:accent3>
          <a:srgbClr val="FFFFFF"/>
        </a:accent3>
        <a:accent4>
          <a:srgbClr val="404040"/>
        </a:accent4>
        <a:accent5>
          <a:srgbClr val="B6DCB7"/>
        </a:accent5>
        <a:accent6>
          <a:srgbClr val="70BA64"/>
        </a:accent6>
        <a:hlink>
          <a:srgbClr val="48AE5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Theme12">
  <a:themeElements>
    <a:clrScheme name="powerpoint-template-24 6">
      <a:dk1>
        <a:srgbClr val="4D4D4D"/>
      </a:dk1>
      <a:lt1>
        <a:srgbClr val="FFFFFF"/>
      </a:lt1>
      <a:dk2>
        <a:srgbClr val="4D4D4D"/>
      </a:dk2>
      <a:lt2>
        <a:srgbClr val="7FCC6A"/>
      </a:lt2>
      <a:accent1>
        <a:srgbClr val="5DBF62"/>
      </a:accent1>
      <a:accent2>
        <a:srgbClr val="7CCD6F"/>
      </a:accent2>
      <a:accent3>
        <a:srgbClr val="FFFFFF"/>
      </a:accent3>
      <a:accent4>
        <a:srgbClr val="404040"/>
      </a:accent4>
      <a:accent5>
        <a:srgbClr val="B6DCB7"/>
      </a:accent5>
      <a:accent6>
        <a:srgbClr val="70BA64"/>
      </a:accent6>
      <a:hlink>
        <a:srgbClr val="48AE52"/>
      </a:hlink>
      <a:folHlink>
        <a:srgbClr val="DDDDDD"/>
      </a:folHlink>
    </a:clrScheme>
    <a:fontScheme name="powerpoint-template-24">
      <a:majorFont>
        <a:latin typeface="Microsoft YaHei"/>
        <a:ea typeface="Microsoft YaHei"/>
        <a:cs typeface=""/>
      </a:majorFont>
      <a:minorFont>
        <a:latin typeface="Microsoft YaHe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7FCC6A"/>
        </a:lt2>
        <a:accent1>
          <a:srgbClr val="5DBF62"/>
        </a:accent1>
        <a:accent2>
          <a:srgbClr val="7CCD6F"/>
        </a:accent2>
        <a:accent3>
          <a:srgbClr val="FFFFFF"/>
        </a:accent3>
        <a:accent4>
          <a:srgbClr val="404040"/>
        </a:accent4>
        <a:accent5>
          <a:srgbClr val="B6DCB7"/>
        </a:accent5>
        <a:accent6>
          <a:srgbClr val="70BA64"/>
        </a:accent6>
        <a:hlink>
          <a:srgbClr val="48AE5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powerpoint-template-24">
  <a:themeElements>
    <a:clrScheme name="1_powerpoint-template-24 6">
      <a:dk1>
        <a:srgbClr val="4D4D4D"/>
      </a:dk1>
      <a:lt1>
        <a:srgbClr val="FFFFFF"/>
      </a:lt1>
      <a:dk2>
        <a:srgbClr val="4D4D4D"/>
      </a:dk2>
      <a:lt2>
        <a:srgbClr val="7FCC6A"/>
      </a:lt2>
      <a:accent1>
        <a:srgbClr val="5DBF62"/>
      </a:accent1>
      <a:accent2>
        <a:srgbClr val="7CCD6F"/>
      </a:accent2>
      <a:accent3>
        <a:srgbClr val="FFFFFF"/>
      </a:accent3>
      <a:accent4>
        <a:srgbClr val="404040"/>
      </a:accent4>
      <a:accent5>
        <a:srgbClr val="B6DCB7"/>
      </a:accent5>
      <a:accent6>
        <a:srgbClr val="70BA64"/>
      </a:accent6>
      <a:hlink>
        <a:srgbClr val="48AE52"/>
      </a:hlink>
      <a:folHlink>
        <a:srgbClr val="DDDDDD"/>
      </a:folHlink>
    </a:clrScheme>
    <a:fontScheme name="1_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2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3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4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5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6">
        <a:dk1>
          <a:srgbClr val="4D4D4D"/>
        </a:dk1>
        <a:lt1>
          <a:srgbClr val="FFFFFF"/>
        </a:lt1>
        <a:dk2>
          <a:srgbClr val="4D4D4D"/>
        </a:dk2>
        <a:lt2>
          <a:srgbClr val="7FCC6A"/>
        </a:lt2>
        <a:accent1>
          <a:srgbClr val="5DBF62"/>
        </a:accent1>
        <a:accent2>
          <a:srgbClr val="7CCD6F"/>
        </a:accent2>
        <a:accent3>
          <a:srgbClr val="FFFFFF"/>
        </a:accent3>
        <a:accent4>
          <a:srgbClr val="404040"/>
        </a:accent4>
        <a:accent5>
          <a:srgbClr val="B6DCB7"/>
        </a:accent5>
        <a:accent6>
          <a:srgbClr val="70BA64"/>
        </a:accent6>
        <a:hlink>
          <a:srgbClr val="48AE5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owerpoint-template-24">
  <a:themeElements>
    <a:clrScheme name="1_powerpoint-template-24 6">
      <a:dk1>
        <a:srgbClr val="4D4D4D"/>
      </a:dk1>
      <a:lt1>
        <a:srgbClr val="FFFFFF"/>
      </a:lt1>
      <a:dk2>
        <a:srgbClr val="4D4D4D"/>
      </a:dk2>
      <a:lt2>
        <a:srgbClr val="7FCC6A"/>
      </a:lt2>
      <a:accent1>
        <a:srgbClr val="5DBF62"/>
      </a:accent1>
      <a:accent2>
        <a:srgbClr val="7CCD6F"/>
      </a:accent2>
      <a:accent3>
        <a:srgbClr val="FFFFFF"/>
      </a:accent3>
      <a:accent4>
        <a:srgbClr val="404040"/>
      </a:accent4>
      <a:accent5>
        <a:srgbClr val="B6DCB7"/>
      </a:accent5>
      <a:accent6>
        <a:srgbClr val="70BA64"/>
      </a:accent6>
      <a:hlink>
        <a:srgbClr val="48AE52"/>
      </a:hlink>
      <a:folHlink>
        <a:srgbClr val="DDDDDD"/>
      </a:folHlink>
    </a:clrScheme>
    <a:fontScheme name="1_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2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3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4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5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6">
        <a:dk1>
          <a:srgbClr val="4D4D4D"/>
        </a:dk1>
        <a:lt1>
          <a:srgbClr val="FFFFFF"/>
        </a:lt1>
        <a:dk2>
          <a:srgbClr val="4D4D4D"/>
        </a:dk2>
        <a:lt2>
          <a:srgbClr val="7FCC6A"/>
        </a:lt2>
        <a:accent1>
          <a:srgbClr val="5DBF62"/>
        </a:accent1>
        <a:accent2>
          <a:srgbClr val="7CCD6F"/>
        </a:accent2>
        <a:accent3>
          <a:srgbClr val="FFFFFF"/>
        </a:accent3>
        <a:accent4>
          <a:srgbClr val="404040"/>
        </a:accent4>
        <a:accent5>
          <a:srgbClr val="B6DCB7"/>
        </a:accent5>
        <a:accent6>
          <a:srgbClr val="70BA64"/>
        </a:accent6>
        <a:hlink>
          <a:srgbClr val="48AE5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eme15">
  <a:themeElements>
    <a:clrScheme name="pptdesign.blogbus.c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6AF"/>
      </a:accent1>
      <a:accent2>
        <a:srgbClr val="F7B103"/>
      </a:accent2>
      <a:accent3>
        <a:srgbClr val="FFFFFF"/>
      </a:accent3>
      <a:accent4>
        <a:srgbClr val="000000"/>
      </a:accent4>
      <a:accent5>
        <a:srgbClr val="F6F0D4"/>
      </a:accent5>
      <a:accent6>
        <a:srgbClr val="E0A002"/>
      </a:accent6>
      <a:hlink>
        <a:srgbClr val="54401C"/>
      </a:hlink>
      <a:folHlink>
        <a:srgbClr val="513103"/>
      </a:folHlink>
    </a:clrScheme>
    <a:fontScheme name="pptdesign.blogbus.com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design.blogbus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6AF"/>
        </a:accent1>
        <a:accent2>
          <a:srgbClr val="F7B103"/>
        </a:accent2>
        <a:accent3>
          <a:srgbClr val="FFFFFF"/>
        </a:accent3>
        <a:accent4>
          <a:srgbClr val="000000"/>
        </a:accent4>
        <a:accent5>
          <a:srgbClr val="F6F0D4"/>
        </a:accent5>
        <a:accent6>
          <a:srgbClr val="E0A002"/>
        </a:accent6>
        <a:hlink>
          <a:srgbClr val="54401C"/>
        </a:hlink>
        <a:folHlink>
          <a:srgbClr val="5131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ptdesign.blogbus.com">
  <a:themeElements>
    <a:clrScheme name="1_pptdesign.blogbus.c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6AF"/>
      </a:accent1>
      <a:accent2>
        <a:srgbClr val="F7B103"/>
      </a:accent2>
      <a:accent3>
        <a:srgbClr val="FFFFFF"/>
      </a:accent3>
      <a:accent4>
        <a:srgbClr val="000000"/>
      </a:accent4>
      <a:accent5>
        <a:srgbClr val="F6F0D4"/>
      </a:accent5>
      <a:accent6>
        <a:srgbClr val="E0A002"/>
      </a:accent6>
      <a:hlink>
        <a:srgbClr val="54401C"/>
      </a:hlink>
      <a:folHlink>
        <a:srgbClr val="513103"/>
      </a:folHlink>
    </a:clrScheme>
    <a:fontScheme name="1_pptdesign.blogbus.com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design.blogbus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6AF"/>
        </a:accent1>
        <a:accent2>
          <a:srgbClr val="F7B103"/>
        </a:accent2>
        <a:accent3>
          <a:srgbClr val="FFFFFF"/>
        </a:accent3>
        <a:accent4>
          <a:srgbClr val="000000"/>
        </a:accent4>
        <a:accent5>
          <a:srgbClr val="F6F0D4"/>
        </a:accent5>
        <a:accent6>
          <a:srgbClr val="E0A002"/>
        </a:accent6>
        <a:hlink>
          <a:srgbClr val="54401C"/>
        </a:hlink>
        <a:folHlink>
          <a:srgbClr val="5131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eme9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Profile">
  <a:themeElements>
    <a:clrScheme name="2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2_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Theme12</Template>
  <TotalTime>299</TotalTime>
  <Words>501</Words>
  <Application>Microsoft Office PowerPoint</Application>
  <PresentationFormat>A4 Paper (210x297 mm)</PresentationFormat>
  <Paragraphs>71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Theme12</vt:lpstr>
      <vt:lpstr>1_powerpoint-template-24</vt:lpstr>
      <vt:lpstr>默认设计模板</vt:lpstr>
      <vt:lpstr>默认设计模板_2</vt:lpstr>
      <vt:lpstr>Theme15</vt:lpstr>
      <vt:lpstr>1_pptdesign.blogbus.com</vt:lpstr>
      <vt:lpstr>1_默认设计模板_2</vt:lpstr>
      <vt:lpstr>Theme9</vt:lpstr>
      <vt:lpstr>2_Profile</vt:lpstr>
      <vt:lpstr>1_Theme15</vt:lpstr>
      <vt:lpstr>2_pptdesign.blogbus.com</vt:lpstr>
      <vt:lpstr>2_默认设计模板_2</vt:lpstr>
      <vt:lpstr>1_Theme12</vt:lpstr>
      <vt:lpstr>2_powerpoint-template-24</vt:lpstr>
      <vt:lpstr>1_默认设计模板</vt:lpstr>
      <vt:lpstr>3_默认设计模板_2</vt:lpstr>
      <vt:lpstr>2_Theme12</vt:lpstr>
      <vt:lpstr>3_powerpoint-template-24</vt:lpstr>
      <vt:lpstr>2_默认设计模板</vt:lpstr>
      <vt:lpstr>4_默认设计模板_2</vt:lpstr>
      <vt:lpstr>juk; - 07</vt:lpstr>
      <vt:lpstr>njhlHghly; kw;Wk; jfty; ngWtjw;F ,izaj;jpidg;g gad;gLj;JthH</vt:lpstr>
      <vt:lpstr>njhluwh kw;Wk; njhluW(kpd;dQ;ry;)  njhlHghly;fisg; gad;gLj;JthH</vt:lpstr>
      <vt:lpstr>kpd;dQ;ry; E-Mail</vt:lpstr>
      <vt:lpstr>kpd;dQ;ry; xd;iw mDg;g my;yJ ngw;Wf;nfhs;s mtrpakhdit</vt:lpstr>
      <vt:lpstr>kpd;dQ;ry; Kftup</vt:lpstr>
      <vt:lpstr>kpd;dQ;ry; Kftup</vt:lpstr>
      <vt:lpstr>Slide 8</vt:lpstr>
      <vt:lpstr>kpd;dQ;rypD}lhf fbjk; mDg;Gjy;</vt:lpstr>
      <vt:lpstr> Gjpa kpd;dQ;riy mDg;Gk;NghJ Compose Button I Click nra;a Ntz;Lk;.</vt:lpstr>
      <vt:lpstr>kpd;dQ;ry; nra;jpnahd;wpd; Kf;fpa gFjpfs;</vt:lpstr>
      <vt:lpstr>kpd;dQ;ry; nra;jpnahd;wpd; Kf;fpa gFjpfs;</vt:lpstr>
      <vt:lpstr> kpd;dQ;riy jahH nra;j gpd;dH Send  vd;Dk;  Button I Click nra;Ak;NghJ cupatiu nrd;wilAk;.</vt:lpstr>
      <vt:lpstr>kpd;dQ;ry; xd;wpy; fhzg;gLk; milTfs;</vt:lpstr>
      <vt:lpstr>njhluwh fye;Jiuahly; (Online Conferencing)</vt:lpstr>
      <vt:lpstr>njhluwh fye;Jiuahliy Nkw;nfhs;s mtrpakhdit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vspa fzpjr; nraw;ghLfis  Nkw;nfhs;Stjw;Fr; rhh;Gfis gad;gLj;Jjy;</dc:title>
  <dc:creator>Anne</dc:creator>
  <cp:lastModifiedBy>Anne</cp:lastModifiedBy>
  <cp:revision>25</cp:revision>
  <dcterms:created xsi:type="dcterms:W3CDTF">2018-02-18T05:00:06Z</dcterms:created>
  <dcterms:modified xsi:type="dcterms:W3CDTF">2018-03-01T17:31:08Z</dcterms:modified>
</cp:coreProperties>
</file>