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2" r:id="rId3"/>
    <p:sldMasterId id="2147483734" r:id="rId4"/>
    <p:sldMasterId id="2147483746" r:id="rId5"/>
    <p:sldMasterId id="2147483758" r:id="rId6"/>
    <p:sldMasterId id="2147483770" r:id="rId7"/>
    <p:sldMasterId id="2147483782" r:id="rId8"/>
    <p:sldMasterId id="2147483798" r:id="rId9"/>
    <p:sldMasterId id="2147483822" r:id="rId10"/>
    <p:sldMasterId id="2147483834" r:id="rId11"/>
    <p:sldMasterId id="2147483846" r:id="rId12"/>
    <p:sldMasterId id="2147483858" r:id="rId13"/>
    <p:sldMasterId id="2147483870" r:id="rId14"/>
    <p:sldMasterId id="2147483882" r:id="rId15"/>
    <p:sldMasterId id="2147483894" r:id="rId16"/>
    <p:sldMasterId id="2147483906" r:id="rId17"/>
    <p:sldMasterId id="2147483918" r:id="rId18"/>
    <p:sldMasterId id="2147483930" r:id="rId19"/>
    <p:sldMasterId id="2147483942" r:id="rId20"/>
  </p:sldMasterIdLst>
  <p:sldIdLst>
    <p:sldId id="256" r:id="rId21"/>
    <p:sldId id="269" r:id="rId22"/>
    <p:sldId id="270" r:id="rId23"/>
    <p:sldId id="257" r:id="rId24"/>
    <p:sldId id="271" r:id="rId25"/>
    <p:sldId id="272" r:id="rId26"/>
    <p:sldId id="273" r:id="rId27"/>
    <p:sldId id="276" r:id="rId28"/>
    <p:sldId id="277" r:id="rId29"/>
    <p:sldId id="278" r:id="rId30"/>
    <p:sldId id="279" r:id="rId31"/>
    <p:sldId id="274" r:id="rId32"/>
    <p:sldId id="275" r:id="rId33"/>
    <p:sldId id="280" r:id="rId3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9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362209"/>
            <a:ext cx="8420100" cy="1165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657600"/>
            <a:ext cx="69342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9AEC-2D42-49B5-A7F4-A906C06101A8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D9F0-4C2C-4718-AED6-54C6717F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DA2A-A275-4703-A63D-97D3A8DAAA8A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4585-70AD-4090-BE55-16FCF4059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E37E-10F6-47ED-8750-257798C720AF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3853-3161-46A2-9EA5-9D4F42042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1665" y="304800"/>
            <a:ext cx="216865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966" y="304800"/>
            <a:ext cx="6342592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277F-E750-44BE-B0E6-DB43CC4D9047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7345B-51D4-47C8-85E6-A09E4A2B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5257813"/>
            <a:ext cx="8337550" cy="78422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6096000"/>
            <a:ext cx="6438900" cy="4572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F6633-B477-47C9-956F-EEE159F2BDCE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7270-0BC2-493B-8EDF-DE36528FAA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20E49-7282-4701-BC67-8EE26D7550C5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C70E-D8D1-4CE8-8BE5-BDB6B6FE6A3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7132D-3B4F-4AA9-8D43-BA75ADFF3668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80F31-33E1-4F20-A45B-8C9C9AE6EE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31E32-16F2-4C37-8F1A-8CE8C4795D58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6679-AFC6-499F-9773-1D19F9652E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2704D-764A-477F-BCB0-4BD642C73E43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56A2-3E00-454A-890F-D2893FE6D1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05E28-F12A-4DE1-BA47-DB1BED6EE6E4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988A-E024-4C85-9918-FE3F4ACEBB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AF0F7-E5C1-4D95-93E8-E2C079357395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04B8-1922-4F4D-83D7-1EACA5FD35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68DE2-3AF3-4460-9249-379C406AA1A1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8A28-8D59-459E-ABEE-D1E68A9822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CD9EC-89B9-4536-A936-70BD44C2B51A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44D5-F5BE-4239-A71C-58E11BFF75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DE2DB-1A37-4AE7-8C3E-D44169E4D7C5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A1D8D-9515-4208-AF45-21291139AE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C36AA-E35F-45AC-8DB6-5980A1C7030C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44354-9DDB-4C0F-A3B8-22CE21F8E3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362205"/>
            <a:ext cx="8420100" cy="1165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657600"/>
            <a:ext cx="69342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5257809"/>
            <a:ext cx="8337550" cy="78422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6096000"/>
            <a:ext cx="6438900" cy="4572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B5ADB-D675-4BBC-8A13-E9230791682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6676-3569-4FA7-A677-2E7EA5D98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880F5-BAB1-44FD-BB92-324AFD50D73E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81EA-14FB-4181-AC37-8C3988D1C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ECF0B-A975-4A65-9FEA-80E5E8CEECC1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2757C-C45C-486C-809D-310B3ECB5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775AC-3309-4B5E-BAA0-97630075F417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DE78-F758-4E6A-B961-78BB40E06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AFB5B-3845-4A47-B781-9ED715699C7A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4A00F-47BE-4D33-AB2D-B83B8CF6D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4A926-C35D-442C-A779-C6C9A930B3E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F39F-32D4-497D-8217-83E92BA0F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80E2-A339-486D-8169-99770829D92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2E15-E899-492A-97D5-D86FF0A2B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1DB12-E71B-45AF-B05C-E45F6B676FBF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1179-7474-43E2-8BEA-BAE87C960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526E1-63E0-4C0D-BF5A-86D88D2E467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7C72-3B69-44A0-A2D1-0871A15E2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9D060-1FEB-423B-8296-8608252DCDEA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944A-F505-486C-AC80-28E255092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274649"/>
            <a:ext cx="18573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49"/>
            <a:ext cx="54070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864E1-807F-477C-B27B-F193920451C2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28D4-1542-497C-89FD-7B25A4F53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DF8C1-3BCE-4DD2-910F-337C04512824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728E-1807-4BE1-A4FB-75AA75EC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37BE2-4F37-4655-BC37-06BF3FA6F387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84E8-A88A-43FE-9A7F-05C902984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2BF0C-7D0F-40B3-BD3B-3414F8F068B5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1AC81-7D92-4FB8-81D5-01392288A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E36C3-9F8A-4854-B320-F4AF537BCEA2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61C-236C-425D-89C3-E721C46C6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2F71E-88F7-4BDD-8271-BB13BB0B3D26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A5B4C-4706-40F8-BD50-9690EF812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B2FE9A-2571-4797-8159-014C78C1DCCE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0379-CE2E-44E2-BF39-A473ECD9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EEB8D-F3D2-4910-885A-93C9C75CFE0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A349-690D-4C65-B802-4B9ACC2B7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896B9-8C25-47E1-89C6-1B68A4C0F04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DABBE-B10D-41C2-9C7D-6C9B9CD4B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DAF45-05ED-4F71-8514-1E9D46D1B36C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5EC8-1341-4DF2-B353-788BC3AE0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64029-B07A-4ABB-8F28-5BC633D4A26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B4980-9572-49F8-81C6-1C6A321D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12AB2-D48B-4FFE-AD4A-6F93652622F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A4C3-E2F9-433F-9FE1-76F4EAC2F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362201"/>
            <a:ext cx="8420100" cy="1165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657600"/>
            <a:ext cx="69342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5257805"/>
            <a:ext cx="8337550" cy="78422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200" y="6096000"/>
            <a:ext cx="6438900" cy="4572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B5ADB-D675-4BBC-8A13-E9230791682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6676-3569-4FA7-A677-2E7EA5D98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880F5-BAB1-44FD-BB92-324AFD50D73E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81EA-14FB-4181-AC37-8C3988D1C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ECF0B-A975-4A65-9FEA-80E5E8CEECC1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2757C-C45C-486C-809D-310B3ECB5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775AC-3309-4B5E-BAA0-97630075F417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DE78-F758-4E6A-B961-78BB40E06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AFB5B-3845-4A47-B781-9ED715699C7A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4A00F-47BE-4D33-AB2D-B83B8CF6D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4A926-C35D-442C-A779-C6C9A930B3E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F39F-32D4-497D-8217-83E92BA0F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80E2-A339-486D-8169-99770829D92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2E15-E899-492A-97D5-D86FF0A2B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1DB12-E71B-45AF-B05C-E45F6B676FBF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1179-7474-43E2-8BEA-BAE87C960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526E1-63E0-4C0D-BF5A-86D88D2E467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7C72-3B69-44A0-A2D1-0871A15E2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9D060-1FEB-423B-8296-8608252DCDEA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944A-F505-486C-AC80-28E255092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274645"/>
            <a:ext cx="18573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45"/>
            <a:ext cx="54070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864E1-807F-477C-B27B-F193920451C2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28D4-1542-497C-89FD-7B25A4F53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DF8C1-3BCE-4DD2-910F-337C04512824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728E-1807-4BE1-A4FB-75AA75EC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37BE2-4F37-4655-BC37-06BF3FA6F387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84E8-A88A-43FE-9A7F-05C902984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2BF0C-7D0F-40B3-BD3B-3414F8F068B5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1AC81-7D92-4FB8-81D5-01392288A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E36C3-9F8A-4854-B320-F4AF537BCEA2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61C-236C-425D-89C3-E721C46C6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2F71E-88F7-4BDD-8271-BB13BB0B3D26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A5B4C-4706-40F8-BD50-9690EF812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B2FE9A-2571-4797-8159-014C78C1DCCE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0379-CE2E-44E2-BF39-A473ECD9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6750" y="6096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609600"/>
            <a:ext cx="5778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EEB8D-F3D2-4910-885A-93C9C75CFE0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A349-690D-4C65-B802-4B9ACC2B7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896B9-8C25-47E1-89C6-1B68A4C0F04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DABBE-B10D-41C2-9C7D-6C9B9CD4B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DAF45-05ED-4F71-8514-1E9D46D1B36C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5EC8-1341-4DF2-B353-788BC3AE0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64029-B07A-4ABB-8F28-5BC633D4A26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B4980-9572-49F8-81C6-1C6A321D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12AB2-D48B-4FFE-AD4A-6F93652622F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A4C3-E2F9-433F-9FE1-76F4EAC2F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B5ADB-D675-4BBC-8A13-E9230791682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6676-3569-4FA7-A677-2E7EA5D98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880F5-BAB1-44FD-BB92-324AFD50D73E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81EA-14FB-4181-AC37-8C3988D1C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ECF0B-A975-4A65-9FEA-80E5E8CEECC1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2757C-C45C-486C-809D-310B3ECB5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1600206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775AC-3309-4B5E-BAA0-97630075F417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DE78-F758-4E6A-B961-78BB40E06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AFB5B-3845-4A47-B781-9ED715699C7A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4A00F-47BE-4D33-AB2D-B83B8CF6D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4A926-C35D-442C-A779-C6C9A930B3E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F39F-32D4-497D-8217-83E92BA0F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80E2-A339-486D-8169-99770829D92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2E15-E899-492A-97D5-D86FF0A2B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1DB12-E71B-45AF-B05C-E45F6B676FBF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91179-7474-43E2-8BEA-BAE87C960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526E1-63E0-4C0D-BF5A-86D88D2E467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7C72-3B69-44A0-A2D1-0871A15E2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9D060-1FEB-423B-8296-8608252DCDEA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944A-F505-486C-AC80-28E255092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274653"/>
            <a:ext cx="18573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53"/>
            <a:ext cx="54070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864E1-807F-477C-B27B-F193920451C2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28D4-1542-497C-89FD-7B25A4F53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DF8C1-3BCE-4DD2-910F-337C04512824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728E-1807-4BE1-A4FB-75AA75EC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37BE2-4F37-4655-BC37-06BF3FA6F387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84E8-A88A-43FE-9A7F-05C902984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2BF0C-7D0F-40B3-BD3B-3414F8F068B5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1AC81-7D92-4FB8-81D5-01392288A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E36C3-9F8A-4854-B320-F4AF537BCEA2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61C-236C-425D-89C3-E721C46C6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2F71E-88F7-4BDD-8271-BB13BB0B3D26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A5B4C-4706-40F8-BD50-9690EF812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B2FE9A-2571-4797-8159-014C78C1DCCE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0379-CE2E-44E2-BF39-A473ECD9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71600"/>
            <a:ext cx="38798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EEB8D-F3D2-4910-885A-93C9C75CFE0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6A349-690D-4C65-B802-4B9ACC2B7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896B9-8C25-47E1-89C6-1B68A4C0F04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DABBE-B10D-41C2-9C7D-6C9B9CD4B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DAF45-05ED-4F71-8514-1E9D46D1B36C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5EC8-1341-4DF2-B353-788BC3AE0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64029-B07A-4ABB-8F28-5BC633D4A26B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B4980-9572-49F8-81C6-1C6A321D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12AB2-D48B-4FFE-AD4A-6F93652622F9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A4C3-E2F9-433F-9FE1-76F4EAC2F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F6633-B477-47C9-956F-EEE159F2BDCE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7270-0BC2-493B-8EDF-DE36528FAA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20E49-7282-4701-BC67-8EE26D7550C5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C70E-D8D1-4CE8-8BE5-BDB6B6FE6A3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7132D-3B4F-4AA9-8D43-BA75ADFF3668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80F31-33E1-4F20-A45B-8C9C9AE6EE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31E32-16F2-4C37-8F1A-8CE8C4795D58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6679-AFC6-499F-9773-1D19F9652E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2704D-764A-477F-BCB0-4BD642C73E43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56A2-3E00-454A-890F-D2893FE6D1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05E28-F12A-4DE1-BA47-DB1BED6EE6E4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988A-E024-4C85-9918-FE3F4ACEBB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AF0F7-E5C1-4D95-93E8-E2C079357395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04B8-1922-4F4D-83D7-1EACA5FD35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68DE2-3AF3-4460-9249-379C406AA1A1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8A28-8D59-459E-ABEE-D1E68A9822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CD9EC-89B9-4536-A936-70BD44C2B51A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44D5-F5BE-4239-A71C-58E11BFF75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DE2DB-1A37-4AE7-8C3E-D44169E4D7C5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A1D8D-9515-4208-AF45-21291139AE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C36AA-E35F-45AC-8DB6-5980A1C7030C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44354-9DDB-4C0F-A3B8-22CE21F8E3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ec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295403"/>
            <a:ext cx="437515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295403"/>
            <a:ext cx="437515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61959"/>
            <a:ext cx="2228850" cy="5764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361959"/>
            <a:ext cx="6521450" cy="5764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361950"/>
            <a:ext cx="685165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1295403"/>
            <a:ext cx="437515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87900" y="1295403"/>
            <a:ext cx="437515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361950"/>
            <a:ext cx="685165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1295403"/>
            <a:ext cx="437515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7900" y="1295400"/>
            <a:ext cx="437515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7900" y="3786197"/>
            <a:ext cx="437515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813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6"/>
            <a:ext cx="41275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200" y="1600206"/>
            <a:ext cx="41275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51575"/>
            <a:ext cx="21463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First Year</a:t>
            </a: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2200" y="6248400"/>
            <a:ext cx="32194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SLIIT-2006</a:t>
            </a:r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46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6E18ED-F5BB-46D3-B0D9-B8F463545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42950" y="2393950"/>
            <a:ext cx="84201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990600"/>
            <a:ext cx="84201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429000"/>
            <a:ext cx="75946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DDED-9011-4B4E-B935-1EFC0AE711FF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46E50-A3E8-49BB-93E2-1B6853B59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EE349-D256-40AC-ACD6-057A5C2C7137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1E5-8B54-4693-88F4-C5615D7CA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E53A9-0C3F-4C1B-8781-DC87A1EB8245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0041-9A42-4290-8719-135D24B99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966" y="1752600"/>
            <a:ext cx="425132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1" y="1752600"/>
            <a:ext cx="425132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EC3D-0A53-4A3F-84BD-E7C83C088575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03164-B03B-468D-B20A-D4A2BA0A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D460-B008-402A-8371-8DEDEBD06C5F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01B3-D3BE-4AAC-AD52-992B9D4F6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5C5F-6FB6-406C-AB44-737B45069DA4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1E32-BA3F-4956-ADAD-263E22264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5846-2C83-4EA4-B54B-580FF7B1A08A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A964E-D9F3-4ACF-90E3-F5E6264F6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9477775" y="44456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7511F05-2631-4528-A343-1A8C9EB2E5E5}" type="slidenum">
              <a:rPr lang="en-US" sz="1400"/>
              <a:pPr/>
              <a:t>‹#›</a:t>
            </a:fld>
            <a:endParaRPr lang="en-US" sz="1400"/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0" y="692150"/>
            <a:ext cx="9906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4" y="701675"/>
            <a:ext cx="9902560" cy="0"/>
          </a:xfrm>
          <a:prstGeom prst="line">
            <a:avLst/>
          </a:prstGeom>
          <a:noFill/>
          <a:ln w="9525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1C633171-246E-4873-B03F-012B148C4B24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0F8D5A0-07FC-4DAA-B9BD-600AA37604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42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6"/>
            <a:ext cx="7429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BA266EC7-9DEC-41C9-8B58-65B166DE71F0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A1A04BB-6B88-4F13-B798-45F2D1C66F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D121F5-A843-437D-BA3D-01BC1A96A75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74E7F86-CD96-41E3-BB83-0B96C9B180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42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5"/>
            <a:ext cx="7429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BA266EC7-9DEC-41C9-8B58-65B166DE71F0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A1A04BB-6B88-4F13-B798-45F2D1C66F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1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371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D121F5-A843-437D-BA3D-01BC1A96A75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74E7F86-CD96-41E3-BB83-0B96C9B180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42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6"/>
            <a:ext cx="7429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BA266EC7-9DEC-41C9-8B58-65B166DE71F0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A1A04BB-6B88-4F13-B798-45F2D1C66F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D121F5-A843-437D-BA3D-01BC1A96A753}" type="datetimeFigureOut">
              <a:rPr lang="en-US"/>
              <a:pPr/>
              <a:t>3/1/2018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74E7F86-CD96-41E3-BB83-0B96C9B180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9477775" y="44458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7511F05-2631-4528-A343-1A8C9EB2E5E5}" type="slidenum">
              <a:rPr lang="en-US" sz="1400"/>
              <a:pPr/>
              <a:t>‹#›</a:t>
            </a:fld>
            <a:endParaRPr lang="en-US" sz="1400"/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0" y="692150"/>
            <a:ext cx="9906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5" y="701675"/>
            <a:ext cx="9902560" cy="0"/>
          </a:xfrm>
          <a:prstGeom prst="line">
            <a:avLst/>
          </a:prstGeom>
          <a:noFill/>
          <a:ln w="9525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1C633171-246E-4873-B03F-012B148C4B24}" type="datetimeFigureOut">
              <a:rPr lang="zh-CN" altLang="en-US"/>
              <a:pPr/>
              <a:t>2018/3/1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0F8D5A0-07FC-4DAA-B9BD-600AA37604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secon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100" y="361950"/>
            <a:ext cx="6851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295403"/>
            <a:ext cx="89154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565" y="304801"/>
            <a:ext cx="86677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3966" y="1752600"/>
            <a:ext cx="8667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660400" y="1566874"/>
            <a:ext cx="8621316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660400" y="6172200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fld id="{4F2974B1-37F1-4525-8165-9E56A6133AFE}" type="datetimeFigureOut">
              <a:rPr lang="en-US"/>
              <a:pPr>
                <a:defRPr/>
              </a:pPr>
              <a:t>3/1/2018</a:t>
            </a:fld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E28A58FA-CA0B-457C-922A-EA357AF7D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2590800"/>
            <a:ext cx="10744200" cy="183246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latin typeface="Baamini" pitchFamily="2" charset="0"/>
              </a:rPr>
              <a:t>juk</a:t>
            </a:r>
            <a:r>
              <a:rPr lang="en-US" sz="6600" b="1" dirty="0" smtClean="0">
                <a:latin typeface="Baamini" pitchFamily="2" charset="0"/>
              </a:rPr>
              <a:t>; - 07</a:t>
            </a:r>
            <a:endParaRPr lang="en-US" sz="7200" b="1" dirty="0">
              <a:latin typeface="Baamini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457200" y="609600"/>
            <a:ext cx="10744200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amini" pitchFamily="2" charset="0"/>
              <a:ea typeface="+mj-ea"/>
              <a:cs typeface="+mj-cs"/>
            </a:endParaRPr>
          </a:p>
        </p:txBody>
      </p:sp>
      <p:pic>
        <p:nvPicPr>
          <p:cNvPr id="4" name="Picture 9" descr="Illustr_Paradi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3657600" cy="30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3750" b="43125"/>
          <a:stretch>
            <a:fillRect/>
          </a:stretch>
        </p:blipFill>
        <p:spPr bwMode="auto">
          <a:xfrm>
            <a:off x="2362200" y="152400"/>
            <a:ext cx="5943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K:\pepper\images (24).jpg"/>
          <p:cNvPicPr>
            <a:picLocks noChangeAspect="1" noChangeArrowheads="1"/>
          </p:cNvPicPr>
          <p:nvPr/>
        </p:nvPicPr>
        <p:blipFill>
          <a:blip r:embed="rId3"/>
          <a:srcRect l="7111" t="10714" r="7555" b="17857"/>
          <a:stretch>
            <a:fillRect/>
          </a:stretch>
        </p:blipFill>
        <p:spPr bwMode="auto">
          <a:xfrm>
            <a:off x="797052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500" b="34375"/>
          <a:stretch>
            <a:fillRect/>
          </a:stretch>
        </p:blipFill>
        <p:spPr bwMode="auto">
          <a:xfrm>
            <a:off x="1524000" y="457200"/>
            <a:ext cx="5715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K:\pepper\images (24).jpg"/>
          <p:cNvPicPr>
            <a:picLocks noChangeAspect="1" noChangeArrowheads="1"/>
          </p:cNvPicPr>
          <p:nvPr/>
        </p:nvPicPr>
        <p:blipFill>
          <a:blip r:embed="rId3"/>
          <a:srcRect l="7111" t="10714" r="7555" b="17857"/>
          <a:stretch>
            <a:fillRect/>
          </a:stretch>
        </p:blipFill>
        <p:spPr bwMode="auto">
          <a:xfrm>
            <a:off x="797052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29500" cy="609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ek;gfkhd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kw;Wk;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ek;gfkw;w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tiyj;jsq;fis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,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dq;fhz;gJ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vt;thW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?</a:t>
            </a:r>
            <a:endParaRPr lang="en-US" sz="2800" b="1" dirty="0">
              <a:latin typeface="Baamini" pitchFamily="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4525963"/>
          </a:xfrm>
        </p:spPr>
        <p:txBody>
          <a:bodyPr/>
          <a:lstStyle/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Internet Security Software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(,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iza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ghJfhg;G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nkd;nghUs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</a:t>
            </a:r>
            <a:r>
              <a:rPr lang="en-US" sz="28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) 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,id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fzpdpapy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epWTtjd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%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yk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ek;gfkhd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 kw;Wk;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ek;gfkw;w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tiyj;jsq;fis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 ,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dq;fhz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KbAk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Baamini" pitchFamily="2" charset="0"/>
                <a:cs typeface="Aharoni" pitchFamily="2" charset="-79"/>
              </a:rPr>
              <a:t>;.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4" name="Picture 2" descr="K:\pepper\images (24).jpg"/>
          <p:cNvPicPr>
            <a:picLocks noChangeAspect="1" noChangeArrowheads="1"/>
          </p:cNvPicPr>
          <p:nvPr/>
        </p:nvPicPr>
        <p:blipFill>
          <a:blip r:embed="rId2"/>
          <a:srcRect l="7111" t="10714" r="7555" b="17857"/>
          <a:stretch>
            <a:fillRect/>
          </a:stretch>
        </p:blipFill>
        <p:spPr bwMode="auto">
          <a:xfrm>
            <a:off x="8077200" y="-7620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29500" cy="609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ek;gfkhd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kw;Wk;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ek;gfkpy;yhj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jfty;fs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</a:t>
            </a:r>
            <a:endParaRPr lang="en-US" sz="2800" b="1" dirty="0">
              <a:latin typeface="Baamini" pitchFamily="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915400" cy="4525963"/>
          </a:xfrm>
        </p:spPr>
        <p:txBody>
          <a:bodyPr/>
          <a:lstStyle/>
          <a:p>
            <a:pPr marL="3175" indent="55563" algn="just"/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,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izaj;jpd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%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yk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ngwg;gLk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jfty;fs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vg;NghJk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cz;ikahditahf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fhzg;glhJ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.</a:t>
            </a:r>
          </a:p>
          <a:p>
            <a:pPr marL="3175" indent="55563" algn="just"/>
            <a:endParaRPr lang="en-US" sz="2400" b="1" dirty="0" smtClean="0">
              <a:solidFill>
                <a:srgbClr val="009900"/>
              </a:solidFill>
              <a:latin typeface="Baamini" pitchFamily="2" charset="0"/>
              <a:cs typeface="Aharoni" pitchFamily="2" charset="-79"/>
            </a:endParaRPr>
          </a:p>
          <a:p>
            <a:pPr marL="3175" indent="55563" algn="just"/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murhq;f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kw;Wk;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murhq;fj;jhy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mq;fPfupf;fg;gl;l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,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izaj;jsq;fspYs;s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jfty;fs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ek;gfj;jd;ikAiladthf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fhzg;gLk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;. </a:t>
            </a:r>
          </a:p>
          <a:p>
            <a:pPr marL="3175" indent="55563" algn="just">
              <a:buNone/>
            </a:pPr>
            <a:endParaRPr lang="en-US" sz="2400" b="1" dirty="0" smtClean="0">
              <a:solidFill>
                <a:srgbClr val="009900"/>
              </a:solidFill>
              <a:latin typeface="Baamini" pitchFamily="2" charset="0"/>
              <a:cs typeface="Aharoni" pitchFamily="2" charset="-79"/>
            </a:endParaRPr>
          </a:p>
          <a:p>
            <a:pPr marL="3175" indent="55563" algn="just"/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ek;gfkpy;yhj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juTfisf;nfhz;bUf;Fk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,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izaj;jsj;jpw;F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cjhuzkhf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  <a:hlinkClick r:id="rId2"/>
              </a:rPr>
              <a:t>www.wikipedia.org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,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idf;nfhs;syhk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;.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fhuzk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,t; ,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izaj;jsj;jpy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midtUk;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jfty;fis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gjpT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nra;Ak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mDkjpiaf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nfhz;bUg;gjdhyhFk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;.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Baamini" pitchFamily="2" charset="0"/>
              <a:cs typeface="Aharoni" pitchFamily="2" charset="-79"/>
            </a:endParaRP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4" name="Picture 2" descr="K:\pepper\images (24).jpg"/>
          <p:cNvPicPr>
            <a:picLocks noChangeAspect="1" noChangeArrowheads="1"/>
          </p:cNvPicPr>
          <p:nvPr/>
        </p:nvPicPr>
        <p:blipFill>
          <a:blip r:embed="rId3"/>
          <a:srcRect l="7111" t="10714" r="7555" b="17857"/>
          <a:stretch>
            <a:fillRect/>
          </a:stretch>
        </p:blipFill>
        <p:spPr bwMode="auto">
          <a:xfrm>
            <a:off x="8260080" y="63500"/>
            <a:ext cx="1569720" cy="130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924800" cy="715963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Comic Sans MS" pitchFamily="66" charset="0"/>
              </a:rPr>
              <a:t>The End</a:t>
            </a:r>
            <a:endParaRPr lang="en-US" sz="8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K:\pepper\images (24).jpg"/>
          <p:cNvPicPr>
            <a:picLocks noChangeAspect="1" noChangeArrowheads="1"/>
          </p:cNvPicPr>
          <p:nvPr/>
        </p:nvPicPr>
        <p:blipFill>
          <a:blip r:embed="rId2"/>
          <a:srcRect l="7111" t="10714" r="7555" b="17857"/>
          <a:stretch>
            <a:fillRect/>
          </a:stretch>
        </p:blipFill>
        <p:spPr bwMode="auto">
          <a:xfrm>
            <a:off x="7772400" y="30480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209800"/>
            <a:ext cx="10744200" cy="1832460"/>
          </a:xfrm>
        </p:spPr>
        <p:txBody>
          <a:bodyPr>
            <a:noAutofit/>
          </a:bodyPr>
          <a:lstStyle/>
          <a:p>
            <a:pPr algn="ctr"/>
            <a:r>
              <a:rPr lang="en-US" sz="3700" b="1" dirty="0" err="1" smtClean="0">
                <a:latin typeface="Baamini" pitchFamily="2" charset="0"/>
              </a:rPr>
              <a:t>njhlHghly</a:t>
            </a:r>
            <a:r>
              <a:rPr lang="en-US" sz="3700" b="1" dirty="0" smtClean="0">
                <a:latin typeface="Baamini" pitchFamily="2" charset="0"/>
              </a:rPr>
              <a:t>; kw;Wk; jfty; </a:t>
            </a:r>
            <a:r>
              <a:rPr lang="en-US" sz="3700" b="1" dirty="0" err="1" smtClean="0">
                <a:latin typeface="Baamini" pitchFamily="2" charset="0"/>
              </a:rPr>
              <a:t>ngWtjw;F</a:t>
            </a:r>
            <a:r>
              <a:rPr lang="en-US" sz="3700" b="1" dirty="0" smtClean="0">
                <a:latin typeface="Baamini" pitchFamily="2" charset="0"/>
              </a:rPr>
              <a:t> ,</a:t>
            </a:r>
            <a:r>
              <a:rPr lang="en-US" sz="3700" b="1" dirty="0" err="1" smtClean="0">
                <a:latin typeface="Baamini" pitchFamily="2" charset="0"/>
              </a:rPr>
              <a:t>izaj;jpidg;g</a:t>
            </a:r>
            <a:r>
              <a:rPr lang="en-US" sz="3700" b="1" dirty="0" smtClean="0">
                <a:latin typeface="Baamini" pitchFamily="2" charset="0"/>
              </a:rPr>
              <a:t> </a:t>
            </a:r>
            <a:r>
              <a:rPr lang="en-US" sz="3700" b="1" dirty="0" err="1" smtClean="0">
                <a:latin typeface="Baamini" pitchFamily="2" charset="0"/>
              </a:rPr>
              <a:t>gad;gLj;JthH</a:t>
            </a:r>
            <a:endParaRPr lang="en-US" sz="4000" b="1" dirty="0">
              <a:latin typeface="Baamini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457200" y="609600"/>
            <a:ext cx="10744200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NjHr;rp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 7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amini" pitchFamily="2" charset="0"/>
              <a:ea typeface="+mj-ea"/>
              <a:cs typeface="+mj-cs"/>
            </a:endParaRPr>
          </a:p>
        </p:txBody>
      </p:sp>
      <p:pic>
        <p:nvPicPr>
          <p:cNvPr id="4" name="Picture 2" descr="K:\pepper\images (24).jpg"/>
          <p:cNvPicPr>
            <a:picLocks noChangeAspect="1" noChangeArrowheads="1"/>
          </p:cNvPicPr>
          <p:nvPr/>
        </p:nvPicPr>
        <p:blipFill>
          <a:blip r:embed="rId2"/>
          <a:srcRect l="7111" t="10714" r="7555" b="17857"/>
          <a:stretch>
            <a:fillRect/>
          </a:stretch>
        </p:blipFill>
        <p:spPr bwMode="auto">
          <a:xfrm>
            <a:off x="797052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209800"/>
            <a:ext cx="10744200" cy="1832460"/>
          </a:xfrm>
        </p:spPr>
        <p:txBody>
          <a:bodyPr>
            <a:noAutofit/>
          </a:bodyPr>
          <a:lstStyle/>
          <a:p>
            <a:pPr algn="ctr"/>
            <a:r>
              <a:rPr lang="en-US" sz="3300" b="1" dirty="0" smtClean="0">
                <a:latin typeface="Baamini" pitchFamily="2" charset="0"/>
              </a:rPr>
              <a:t>,</a:t>
            </a:r>
            <a:r>
              <a:rPr lang="en-US" sz="3300" b="1" dirty="0" err="1" smtClean="0">
                <a:latin typeface="Baamini" pitchFamily="2" charset="0"/>
              </a:rPr>
              <a:t>izaj;jpy</a:t>
            </a:r>
            <a:r>
              <a:rPr lang="en-US" sz="3300" b="1" dirty="0" smtClean="0">
                <a:latin typeface="Baamini" pitchFamily="2" charset="0"/>
              </a:rPr>
              <a:t>; </a:t>
            </a:r>
            <a:r>
              <a:rPr lang="en-US" sz="3300" b="1" dirty="0" err="1" smtClean="0">
                <a:latin typeface="Baamini" pitchFamily="2" charset="0"/>
              </a:rPr>
              <a:t>fpilf;ff</a:t>
            </a:r>
            <a:r>
              <a:rPr lang="en-US" sz="3300" b="1" dirty="0" smtClean="0">
                <a:latin typeface="Baamini" pitchFamily="2" charset="0"/>
              </a:rPr>
              <a:t>;$</a:t>
            </a:r>
            <a:r>
              <a:rPr lang="en-US" sz="3300" b="1" dirty="0" err="1" smtClean="0">
                <a:latin typeface="Baamini" pitchFamily="2" charset="0"/>
              </a:rPr>
              <a:t>ba</a:t>
            </a:r>
            <a:r>
              <a:rPr lang="en-US" sz="3300" b="1" dirty="0" smtClean="0">
                <a:latin typeface="Baamini" pitchFamily="2" charset="0"/>
              </a:rPr>
              <a:t> </a:t>
            </a:r>
            <a:r>
              <a:rPr lang="en-US" sz="3300" b="1" dirty="0" err="1" smtClean="0">
                <a:latin typeface="Baamini" pitchFamily="2" charset="0"/>
              </a:rPr>
              <a:t>tsq;fis</a:t>
            </a:r>
            <a:r>
              <a:rPr lang="en-US" sz="3300" b="1" dirty="0" smtClean="0">
                <a:latin typeface="Baamini" pitchFamily="2" charset="0"/>
              </a:rPr>
              <a:t> </a:t>
            </a:r>
            <a:r>
              <a:rPr lang="en-US" sz="3300" b="1" dirty="0" err="1" smtClean="0">
                <a:latin typeface="Baamini" pitchFamily="2" charset="0"/>
              </a:rPr>
              <a:t>gad;gLj;JthH</a:t>
            </a:r>
            <a:r>
              <a:rPr lang="en-US" sz="3300" b="1" dirty="0" smtClean="0">
                <a:latin typeface="Baamini" pitchFamily="2" charset="0"/>
              </a:rPr>
              <a:t>(</a:t>
            </a:r>
            <a:r>
              <a:rPr lang="en-US" sz="3300" b="1" dirty="0" err="1" smtClean="0">
                <a:latin typeface="Baamini" pitchFamily="2" charset="0"/>
              </a:rPr>
              <a:t>ghlk</a:t>
            </a:r>
            <a:r>
              <a:rPr lang="en-US" sz="3300" b="1" dirty="0" smtClean="0">
                <a:latin typeface="Baamini" pitchFamily="2" charset="0"/>
              </a:rPr>
              <a:t>;&gt; </a:t>
            </a:r>
            <a:r>
              <a:rPr lang="en-US" sz="3300" b="1" dirty="0" err="1" smtClean="0">
                <a:latin typeface="Baamini" pitchFamily="2" charset="0"/>
              </a:rPr>
              <a:t>gbkk</a:t>
            </a:r>
            <a:r>
              <a:rPr lang="en-US" sz="3300" b="1" dirty="0" smtClean="0">
                <a:latin typeface="Baamini" pitchFamily="2" charset="0"/>
              </a:rPr>
              <a:t>;&gt; </a:t>
            </a:r>
            <a:r>
              <a:rPr lang="en-US" sz="3300" b="1" dirty="0" err="1" smtClean="0">
                <a:latin typeface="Baamini" pitchFamily="2" charset="0"/>
              </a:rPr>
              <a:t>fhnzhsp</a:t>
            </a:r>
            <a:r>
              <a:rPr lang="en-US" sz="3300" b="1" dirty="0" smtClean="0">
                <a:latin typeface="Baamini" pitchFamily="2" charset="0"/>
              </a:rPr>
              <a:t> </a:t>
            </a:r>
            <a:r>
              <a:rPr lang="en-US" sz="3300" b="1" dirty="0" err="1" smtClean="0">
                <a:latin typeface="Baamini" pitchFamily="2" charset="0"/>
              </a:rPr>
              <a:t>Nghd;wd</a:t>
            </a:r>
            <a:r>
              <a:rPr lang="en-US" sz="3300" b="1" dirty="0" smtClean="0">
                <a:latin typeface="Baamini" pitchFamily="2" charset="0"/>
              </a:rPr>
              <a:t>)</a:t>
            </a:r>
            <a:endParaRPr lang="en-US" sz="3300" b="1" dirty="0">
              <a:latin typeface="Baamini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457200" y="609600"/>
            <a:ext cx="10744200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NjHr;rp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 </a:t>
            </a:r>
            <a:r>
              <a:rPr kumimoji="0" lang="en-US" sz="3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kl;lk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;</a:t>
            </a:r>
            <a:r>
              <a:rPr kumimoji="0" lang="en-US" sz="37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amini" pitchFamily="2" charset="0"/>
                <a:ea typeface="+mj-ea"/>
                <a:cs typeface="+mj-cs"/>
              </a:rPr>
              <a:t> 7.1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amini" pitchFamily="2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304800" y="3657600"/>
            <a:ext cx="10744200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kern="0" dirty="0" err="1" smtClean="0">
                <a:solidFill>
                  <a:schemeClr val="bg2">
                    <a:lumMod val="50000"/>
                  </a:schemeClr>
                </a:solidFill>
                <a:latin typeface="Baamini" pitchFamily="2" charset="0"/>
                <a:ea typeface="+mj-ea"/>
                <a:cs typeface="+mj-cs"/>
              </a:rPr>
              <a:t>ghlNtis</a:t>
            </a:r>
            <a:r>
              <a:rPr lang="en-US" sz="3700" b="1" kern="0" dirty="0" smtClean="0">
                <a:solidFill>
                  <a:schemeClr val="bg2">
                    <a:lumMod val="50000"/>
                  </a:schemeClr>
                </a:solidFill>
                <a:latin typeface="Baamini" pitchFamily="2" charset="0"/>
                <a:ea typeface="+mj-ea"/>
                <a:cs typeface="+mj-cs"/>
              </a:rPr>
              <a:t> - 01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Baamini" pitchFamily="2" charset="0"/>
              <a:ea typeface="+mj-ea"/>
              <a:cs typeface="+mj-cs"/>
            </a:endParaRPr>
          </a:p>
        </p:txBody>
      </p:sp>
      <p:pic>
        <p:nvPicPr>
          <p:cNvPr id="5" name="Picture 2" descr="K:\pepper\images (24).jpg"/>
          <p:cNvPicPr>
            <a:picLocks noChangeAspect="1" noChangeArrowheads="1"/>
          </p:cNvPicPr>
          <p:nvPr/>
        </p:nvPicPr>
        <p:blipFill>
          <a:blip r:embed="rId2"/>
          <a:srcRect l="7111" t="10714" r="7555" b="17857"/>
          <a:stretch>
            <a:fillRect/>
          </a:stretch>
        </p:blipFill>
        <p:spPr bwMode="auto">
          <a:xfrm>
            <a:off x="797052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685800"/>
            <a:ext cx="74295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Baamini" pitchFamily="2" charset="0"/>
              </a:rPr>
              <a:t>,</a:t>
            </a:r>
            <a:r>
              <a:rPr lang="en-US" sz="4000" b="1" dirty="0" err="1" smtClean="0">
                <a:latin typeface="Baamini" pitchFamily="2" charset="0"/>
              </a:rPr>
              <a:t>izak</a:t>
            </a:r>
            <a:r>
              <a:rPr lang="en-US" sz="4000" b="1" dirty="0" smtClean="0">
                <a:latin typeface="Baamini" pitchFamily="2" charset="0"/>
              </a:rPr>
              <a:t>; </a:t>
            </a:r>
            <a:r>
              <a:rPr lang="en-US" sz="4000" b="1" dirty="0" err="1" smtClean="0">
                <a:latin typeface="Baamini" pitchFamily="2" charset="0"/>
              </a:rPr>
              <a:t>vd;why</a:t>
            </a:r>
            <a:r>
              <a:rPr lang="en-US" sz="4000" b="1" dirty="0" smtClean="0">
                <a:latin typeface="Baamini" pitchFamily="2" charset="0"/>
              </a:rPr>
              <a:t>; </a:t>
            </a:r>
            <a:r>
              <a:rPr lang="en-US" sz="4000" b="1" dirty="0" err="1" smtClean="0">
                <a:latin typeface="Baamini" pitchFamily="2" charset="0"/>
              </a:rPr>
              <a:t>vd;d</a:t>
            </a:r>
            <a:r>
              <a:rPr lang="en-US" sz="4000" b="1" dirty="0" smtClean="0">
                <a:latin typeface="Baamini" pitchFamily="2" charset="0"/>
              </a:rPr>
              <a:t>?</a:t>
            </a:r>
            <a:endParaRPr lang="en-US" sz="4000" b="1" dirty="0">
              <a:latin typeface="Ba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8077200" cy="4525963"/>
          </a:xfrm>
        </p:spPr>
        <p:txBody>
          <a:bodyPr/>
          <a:lstStyle/>
          <a:p>
            <a:pPr marL="3175" indent="55563" algn="just">
              <a:buNone/>
            </a:pP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cyfpYs;s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fzpdpfis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tiyaikg;gpd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Clhf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xd;Wld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xd;W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izj;J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cUthf;fg;gLk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tiyg;gpd;dy;fs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izak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4" name="Picture 2" descr="K:\pepper\images (24).jpg"/>
          <p:cNvPicPr>
            <a:picLocks noChangeAspect="1" noChangeArrowheads="1"/>
          </p:cNvPicPr>
          <p:nvPr/>
        </p:nvPicPr>
        <p:blipFill>
          <a:blip r:embed="rId2"/>
          <a:srcRect l="7111" t="10714" r="7555" b="17857"/>
          <a:stretch>
            <a:fillRect/>
          </a:stretch>
        </p:blipFill>
        <p:spPr bwMode="auto">
          <a:xfrm>
            <a:off x="797052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295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WWW - </a:t>
            </a:r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cyfshtpa</a:t>
            </a:r>
            <a:r>
              <a:rPr lang="en-US" sz="40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tiy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8077200" cy="4525963"/>
          </a:xfrm>
        </p:spPr>
        <p:txBody>
          <a:bodyPr/>
          <a:lstStyle/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,J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izaj;jpd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Nritfspy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xd;whFk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3175" indent="55563" algn="just">
              <a:buNone/>
            </a:pPr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,J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izaj;Jld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njhlHGgl;l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cyfshtpa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fzpdpfspy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Njf;fg;gl;Ls;s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yj;jpudpay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Mtzq;fspd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ghupa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njhFg;ghFk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WWW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vd;gjd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tpupT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WORLD WIDE WEB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vd;gjhFk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724400"/>
            <a:ext cx="312365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K:\pepper\images (24).jpg"/>
          <p:cNvPicPr>
            <a:picLocks noChangeAspect="1" noChangeArrowheads="1"/>
          </p:cNvPicPr>
          <p:nvPr/>
        </p:nvPicPr>
        <p:blipFill>
          <a:blip r:embed="rId3"/>
          <a:srcRect l="7111" t="10714" r="7555" b="17857"/>
          <a:stretch>
            <a:fillRect/>
          </a:stretch>
        </p:blipFill>
        <p:spPr bwMode="auto">
          <a:xfrm>
            <a:off x="797052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295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URL- </a:t>
            </a:r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rPuhd</a:t>
            </a:r>
            <a:r>
              <a:rPr lang="en-US" sz="40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ts</a:t>
            </a:r>
            <a:r>
              <a:rPr lang="en-US" sz="4000" b="1" dirty="0" smtClean="0">
                <a:latin typeface="Baamini" pitchFamily="2" charset="0"/>
                <a:cs typeface="Aharoni" pitchFamily="2" charset="-79"/>
              </a:rPr>
              <a:t> ,</a:t>
            </a:r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Ug;gplq;fhl;b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9067800" cy="4525963"/>
          </a:xfrm>
        </p:spPr>
        <p:txBody>
          <a:bodyPr/>
          <a:lstStyle/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,J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tiyf;flg;gplq;fspYs;s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d;Ndhud;d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tsq;fis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jdpj;Jtkhf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dq;fhz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gad;gLfpwJ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.</a:t>
            </a: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URL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vd;gjd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tpupT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UNIFORM RESOURCE LOCATOR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vd;gjhFk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;.</a:t>
            </a: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4" name="Picture 2" descr="K:\pepper\images (24).jpg"/>
          <p:cNvPicPr>
            <a:picLocks noChangeAspect="1" noChangeArrowheads="1"/>
          </p:cNvPicPr>
          <p:nvPr/>
        </p:nvPicPr>
        <p:blipFill>
          <a:blip r:embed="rId2"/>
          <a:srcRect l="7111" t="10714" r="7555" b="17857"/>
          <a:stretch>
            <a:fillRect/>
          </a:stretch>
        </p:blipFill>
        <p:spPr bwMode="auto">
          <a:xfrm>
            <a:off x="797052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295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URL </a:t>
            </a:r>
            <a:r>
              <a:rPr lang="en-US" sz="4000" b="1" dirty="0" smtClean="0">
                <a:latin typeface="Baamini" pitchFamily="2" charset="0"/>
                <a:cs typeface="Aharoni" pitchFamily="2" charset="-79"/>
              </a:rPr>
              <a:t>,d; </a:t>
            </a:r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gFjpfs</a:t>
            </a:r>
            <a:r>
              <a:rPr lang="en-US" sz="4000" b="1" dirty="0" smtClean="0">
                <a:latin typeface="Baamini" pitchFamily="2" charset="0"/>
                <a:cs typeface="Aharoni" pitchFamily="2" charset="-79"/>
              </a:rPr>
              <a:t>;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21" b="4335"/>
          <a:stretch>
            <a:fillRect/>
          </a:stretch>
        </p:blipFill>
        <p:spPr bwMode="auto">
          <a:xfrm>
            <a:off x="262232" y="1863216"/>
            <a:ext cx="9373384" cy="301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K:\pepper\images (24).jpg"/>
          <p:cNvPicPr>
            <a:picLocks noChangeAspect="1" noChangeArrowheads="1"/>
          </p:cNvPicPr>
          <p:nvPr/>
        </p:nvPicPr>
        <p:blipFill>
          <a:blip r:embed="rId3"/>
          <a:srcRect l="7111" t="10714" r="7555" b="17857"/>
          <a:stretch>
            <a:fillRect/>
          </a:stretch>
        </p:blipFill>
        <p:spPr bwMode="auto">
          <a:xfrm>
            <a:off x="797052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9372600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ghlk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;&gt;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gbkk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;&gt;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fhnzhsp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Nghd;wtw;iw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gjptpwf;fk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latin typeface="Baamini" pitchFamily="2" charset="0"/>
                <a:cs typeface="Aharoni" pitchFamily="2" charset="-79"/>
              </a:rPr>
              <a:t>nra;jy</a:t>
            </a:r>
            <a:r>
              <a:rPr lang="en-US" sz="2800" b="1" dirty="0" smtClean="0">
                <a:latin typeface="Baamini" pitchFamily="2" charset="0"/>
                <a:cs typeface="Aharoni" pitchFamily="2" charset="-79"/>
              </a:rPr>
              <a:t>;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1798637"/>
            <a:ext cx="8077200" cy="4525963"/>
          </a:xfrm>
        </p:spPr>
        <p:txBody>
          <a:bodyPr/>
          <a:lstStyle/>
          <a:p>
            <a:pPr marL="3175" indent="55563" algn="just"/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ghlk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</a:t>
            </a:r>
          </a:p>
          <a:p>
            <a:pPr marL="3175" indent="55563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Baamini" pitchFamily="2" charset="0"/>
                <a:cs typeface="Aharoni" pitchFamily="2" charset="-79"/>
              </a:rPr>
              <a:t>gpujp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nra;J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xl;Ljy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;(</a:t>
            </a:r>
            <a:r>
              <a:rPr lang="en-US" sz="24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Copy Paste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nra;jy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;)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my;yJ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PDF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Mtzkhf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gjptpwf;fk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nra;jy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;.</a:t>
            </a:r>
          </a:p>
          <a:p>
            <a:pPr marL="3175" indent="55563" algn="just"/>
            <a:endParaRPr lang="en-US" sz="2400" b="1" dirty="0" smtClean="0">
              <a:solidFill>
                <a:srgbClr val="009900"/>
              </a:solidFill>
              <a:latin typeface="Baamini" pitchFamily="2" charset="0"/>
              <a:cs typeface="Aharoni" pitchFamily="2" charset="-79"/>
            </a:endParaRPr>
          </a:p>
          <a:p>
            <a:pPr marL="3175" indent="55563" algn="just"/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gbkq;fis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gjptpwf;fk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nra;a</a:t>
            </a:r>
            <a:endParaRPr lang="en-US" sz="2400" b="1" dirty="0" smtClean="0">
              <a:solidFill>
                <a:srgbClr val="009900"/>
              </a:solidFill>
              <a:latin typeface="Baamini" pitchFamily="2" charset="0"/>
              <a:cs typeface="Aharoni" pitchFamily="2" charset="-79"/>
            </a:endParaRPr>
          </a:p>
          <a:p>
            <a:pPr marL="3175" indent="55563" algn="just">
              <a:buNone/>
            </a:pPr>
            <a:r>
              <a:rPr lang="en-US" sz="24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Right click on </a:t>
            </a:r>
            <a:r>
              <a:rPr lang="en-US" sz="2400" b="1" dirty="0" err="1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image</a:t>
            </a:r>
            <a:r>
              <a:rPr lang="en-US" sz="2400" b="1" dirty="0" err="1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Save</a:t>
            </a:r>
            <a:r>
              <a:rPr lang="en-US" sz="24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 as</a:t>
            </a:r>
          </a:p>
          <a:p>
            <a:pPr marL="3175" indent="55563" algn="just"/>
            <a:endParaRPr lang="en-US" sz="2400" b="1" dirty="0" smtClean="0">
              <a:solidFill>
                <a:srgbClr val="009900"/>
              </a:solidFill>
              <a:latin typeface="Aharoni" pitchFamily="2" charset="-79"/>
              <a:cs typeface="Aharoni" pitchFamily="2" charset="-79"/>
              <a:sym typeface="Wingdings" pitchFamily="2" charset="2"/>
            </a:endParaRPr>
          </a:p>
          <a:p>
            <a:pPr marL="3175" indent="55563" algn="just"/>
            <a:r>
              <a:rPr lang="en-US" sz="24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All video Downloader, </a:t>
            </a:r>
            <a:r>
              <a:rPr lang="en-US" sz="2400" b="1" dirty="0" err="1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youtube</a:t>
            </a:r>
            <a:r>
              <a:rPr lang="en-US" sz="24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 downloader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Nghd;w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apps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 ,id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gad;gLj;jp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fhnzhspfis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gjptpwf;fk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; </a:t>
            </a:r>
            <a:r>
              <a:rPr lang="en-US" sz="24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nra;ayhk</a:t>
            </a:r>
            <a:r>
              <a:rPr lang="en-US" sz="24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  <a:sym typeface="Wingdings" pitchFamily="2" charset="2"/>
              </a:rPr>
              <a:t>;. </a:t>
            </a:r>
          </a:p>
          <a:p>
            <a:pPr marL="3175" indent="55563" algn="just"/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3175" indent="55563" algn="just"/>
            <a:endParaRPr lang="en-US" sz="24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4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400" dirty="0">
              <a:solidFill>
                <a:srgbClr val="009900"/>
              </a:solidFill>
              <a:latin typeface="Baamin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Baamini" pitchFamily="2" charset="0"/>
              </a:rPr>
              <a:t>Njlw;nghwpapid</a:t>
            </a:r>
            <a:r>
              <a:rPr lang="en-US" sz="2400" b="1" dirty="0" smtClean="0">
                <a:solidFill>
                  <a:srgbClr val="00B05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Baamini" pitchFamily="2" charset="0"/>
              </a:rPr>
              <a:t>gad;gLj;jp</a:t>
            </a:r>
            <a:r>
              <a:rPr lang="en-US" sz="2400" b="1" dirty="0" smtClean="0">
                <a:solidFill>
                  <a:srgbClr val="00B05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Baamini" pitchFamily="2" charset="0"/>
              </a:rPr>
              <a:t>gpd;tUk</a:t>
            </a:r>
            <a:r>
              <a:rPr lang="en-US" sz="2400" b="1" dirty="0" smtClean="0">
                <a:solidFill>
                  <a:srgbClr val="00B05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00B050"/>
                </a:solidFill>
                <a:latin typeface="Baamini" pitchFamily="2" charset="0"/>
              </a:rPr>
              <a:t>topfspy</a:t>
            </a:r>
            <a:r>
              <a:rPr lang="en-US" sz="2400" b="1" dirty="0" smtClean="0">
                <a:solidFill>
                  <a:srgbClr val="00B05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00B050"/>
                </a:solidFill>
                <a:latin typeface="Baamini" pitchFamily="2" charset="0"/>
              </a:rPr>
              <a:t>gjptpwf;fk</a:t>
            </a:r>
            <a:r>
              <a:rPr lang="en-US" sz="2400" b="1" dirty="0" smtClean="0">
                <a:solidFill>
                  <a:srgbClr val="00B05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00B050"/>
                </a:solidFill>
                <a:latin typeface="Baamini" pitchFamily="2" charset="0"/>
              </a:rPr>
              <a:t>nra;Jnfhs;s</a:t>
            </a:r>
            <a:r>
              <a:rPr lang="en-US" sz="2400" b="1" dirty="0" smtClean="0">
                <a:solidFill>
                  <a:srgbClr val="00B05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Baamini" pitchFamily="2" charset="0"/>
              </a:rPr>
              <a:t>KbAk</a:t>
            </a:r>
            <a:r>
              <a:rPr lang="en-US" sz="2400" b="1" dirty="0" smtClean="0">
                <a:solidFill>
                  <a:srgbClr val="00B050"/>
                </a:solidFill>
                <a:latin typeface="Baamini" pitchFamily="2" charset="0"/>
              </a:rPr>
              <a:t>;.</a:t>
            </a:r>
            <a:endParaRPr lang="en-US" sz="2400" b="1" dirty="0">
              <a:solidFill>
                <a:srgbClr val="00B050"/>
              </a:solidFill>
              <a:latin typeface="Baami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295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G+Nfhs</a:t>
            </a:r>
            <a:r>
              <a:rPr lang="en-US" sz="40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tiuglj;jpid</a:t>
            </a:r>
            <a:r>
              <a:rPr lang="en-US" sz="4000" b="1" dirty="0" smtClean="0">
                <a:latin typeface="Baamini" pitchFamily="2" charset="0"/>
                <a:cs typeface="Aharoni" pitchFamily="2" charset="-79"/>
              </a:rPr>
              <a:t> </a:t>
            </a:r>
            <a:r>
              <a:rPr lang="en-US" sz="4000" b="1" dirty="0" err="1" smtClean="0">
                <a:latin typeface="Baamini" pitchFamily="2" charset="0"/>
                <a:cs typeface="Aharoni" pitchFamily="2" charset="-79"/>
              </a:rPr>
              <a:t>mZfy</a:t>
            </a:r>
            <a:r>
              <a:rPr lang="en-US" sz="4000" b="1" dirty="0" smtClean="0">
                <a:latin typeface="Baamini" pitchFamily="2" charset="0"/>
                <a:cs typeface="Aharoni" pitchFamily="2" charset="-79"/>
              </a:rPr>
              <a:t>;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534400" cy="4525963"/>
          </a:xfrm>
        </p:spPr>
        <p:txBody>
          <a:bodyPr/>
          <a:lstStyle/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Njlw;nghwpapid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gad;gLj;jp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Earth Map 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,id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NjLjy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;.</a:t>
            </a: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  <a:cs typeface="Aharoni" pitchFamily="2" charset="-79"/>
            </a:endParaRPr>
          </a:p>
          <a:p>
            <a:pPr marL="3175" indent="55563" algn="just"/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,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jd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%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yk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njU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tiuglq;fs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;&gt;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njUf;fspd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  <a:cs typeface="Aharoni" pitchFamily="2" charset="-79"/>
              </a:rPr>
              <a:t>; 360</a:t>
            </a:r>
            <a:r>
              <a:rPr lang="en-US" sz="2800" b="1" baseline="30000" dirty="0" smtClean="0">
                <a:solidFill>
                  <a:srgbClr val="009900"/>
                </a:solidFill>
                <a:latin typeface="Arial Black" pitchFamily="34" charset="0"/>
                <a:cs typeface="Aharoni" pitchFamily="2" charset="-79"/>
              </a:rPr>
              <a:t>o</a:t>
            </a:r>
            <a:endParaRPr lang="en-US" sz="2800" b="1" baseline="30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marL="3175" indent="55563" algn="just">
              <a:buNone/>
            </a:pP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ghHl;bkpf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ghHit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(</a:t>
            </a:r>
            <a:r>
              <a:rPr lang="en-US" sz="2800" b="1" dirty="0" smtClean="0">
                <a:solidFill>
                  <a:srgbClr val="009900"/>
                </a:solidFill>
                <a:latin typeface="Arial Black" pitchFamily="34" charset="0"/>
              </a:rPr>
              <a:t>Street view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)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epfo;Neu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Nghf;Ftuj;J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epyikfs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 kw;Wk;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fhy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;&gt;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fhH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&gt;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kpjptz;b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&gt;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my;yJ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nghJ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Nghf;Ftuj;J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Mfpatw;Wf;fhd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gaz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topfis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ngw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Baamini" pitchFamily="2" charset="0"/>
              </a:rPr>
              <a:t>KbAk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;</a:t>
            </a:r>
            <a:r>
              <a:rPr lang="en-US" sz="2800" b="1" dirty="0" smtClean="0">
                <a:solidFill>
                  <a:srgbClr val="009900"/>
                </a:solidFill>
                <a:latin typeface="Baamini" pitchFamily="2" charset="0"/>
              </a:rPr>
              <a:t>.</a:t>
            </a:r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b="1" dirty="0" smtClean="0">
              <a:solidFill>
                <a:srgbClr val="009900"/>
              </a:solidFill>
              <a:latin typeface="Baamini" pitchFamily="2" charset="0"/>
            </a:endParaRPr>
          </a:p>
          <a:p>
            <a:pPr marL="3175" indent="55563" algn="just"/>
            <a:endParaRPr lang="en-US" sz="2800" dirty="0">
              <a:solidFill>
                <a:srgbClr val="009900"/>
              </a:solidFill>
              <a:latin typeface="Baamini" pitchFamily="2" charset="0"/>
            </a:endParaRPr>
          </a:p>
        </p:txBody>
      </p:sp>
      <p:pic>
        <p:nvPicPr>
          <p:cNvPr id="5" name="Picture 2" descr="K:\pepper\images (24).jpg"/>
          <p:cNvPicPr>
            <a:picLocks noChangeAspect="1" noChangeArrowheads="1"/>
          </p:cNvPicPr>
          <p:nvPr/>
        </p:nvPicPr>
        <p:blipFill>
          <a:blip r:embed="rId2"/>
          <a:srcRect l="7111" t="10714" r="7555" b="17857"/>
          <a:stretch>
            <a:fillRect/>
          </a:stretch>
        </p:blipFill>
        <p:spPr bwMode="auto">
          <a:xfrm>
            <a:off x="8153400" y="0"/>
            <a:ext cx="1935480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2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heme15">
  <a:themeElements>
    <a:clrScheme name="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pptdesign.blogbus.com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pptdesign.blogbus.com">
  <a:themeElements>
    <a:clrScheme name="1_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1_pptdesign.blogbus.com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heme12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powerpoint-template-24">
  <a:themeElements>
    <a:clrScheme name="1_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1_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Theme12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powerpoint-template-24">
  <a:themeElements>
    <a:clrScheme name="1_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1_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-template-24">
  <a:themeElements>
    <a:clrScheme name="1_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1_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15">
  <a:themeElements>
    <a:clrScheme name="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pptdesign.blogbus.com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ptdesign.blogbus.com">
  <a:themeElements>
    <a:clrScheme name="1_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1_pptdesign.blogbus.com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eme9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197</TotalTime>
  <Words>349</Words>
  <Application>Microsoft Office PowerPoint</Application>
  <PresentationFormat>A4 Paper (210x297 mm)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Theme12</vt:lpstr>
      <vt:lpstr>1_powerpoint-template-24</vt:lpstr>
      <vt:lpstr>默认设计模板</vt:lpstr>
      <vt:lpstr>默认设计模板_2</vt:lpstr>
      <vt:lpstr>Theme15</vt:lpstr>
      <vt:lpstr>1_pptdesign.blogbus.com</vt:lpstr>
      <vt:lpstr>1_默认设计模板_2</vt:lpstr>
      <vt:lpstr>Theme9</vt:lpstr>
      <vt:lpstr>2_Profile</vt:lpstr>
      <vt:lpstr>1_Theme15</vt:lpstr>
      <vt:lpstr>2_pptdesign.blogbus.com</vt:lpstr>
      <vt:lpstr>2_默认设计模板_2</vt:lpstr>
      <vt:lpstr>1_Theme12</vt:lpstr>
      <vt:lpstr>2_powerpoint-template-24</vt:lpstr>
      <vt:lpstr>1_默认设计模板</vt:lpstr>
      <vt:lpstr>3_默认设计模板_2</vt:lpstr>
      <vt:lpstr>2_Theme12</vt:lpstr>
      <vt:lpstr>3_powerpoint-template-24</vt:lpstr>
      <vt:lpstr>2_默认设计模板</vt:lpstr>
      <vt:lpstr>4_默认设计模板_2</vt:lpstr>
      <vt:lpstr>juk; - 07</vt:lpstr>
      <vt:lpstr>njhlHghly; kw;Wk; jfty; ngWtjw;F ,izaj;jpidg;g gad;gLj;JthH</vt:lpstr>
      <vt:lpstr>,izaj;jpy; fpilf;ff;$ba tsq;fis gad;gLj;JthH(ghlk;&gt; gbkk;&gt; fhnzhsp Nghd;wd)</vt:lpstr>
      <vt:lpstr>,izak; vd;why; vd;d?</vt:lpstr>
      <vt:lpstr>WWW - cyfshtpa tiy</vt:lpstr>
      <vt:lpstr>URL- rPuhd ts ,Ug;gplq;fhl;b</vt:lpstr>
      <vt:lpstr>URL ,d; gFjpfs;</vt:lpstr>
      <vt:lpstr>ghlk;&gt; gbkk;&gt; fhnzhsp Nghd;wtw;iw gjptpwf;fk; nra;jy;</vt:lpstr>
      <vt:lpstr>G+Nfhs tiuglj;jpid mZfy;</vt:lpstr>
      <vt:lpstr>Slide 10</vt:lpstr>
      <vt:lpstr>Slide 11</vt:lpstr>
      <vt:lpstr>ek;gfkhd kw;Wk; ek;gfkw;w tiyj;jsq;fis ,dq;fhz;gJ vt;thW?</vt:lpstr>
      <vt:lpstr>ek;gfkhd kw;Wk; ek;gfkpy;yhj jfty;fs;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vspa fzpjr; nraw;ghLfis  Nkw;nfhs;Stjw;Fr; rhh;Gfis gad;gLj;Jjy;</dc:title>
  <dc:creator>Anne</dc:creator>
  <cp:lastModifiedBy>Anne</cp:lastModifiedBy>
  <cp:revision>14</cp:revision>
  <dcterms:created xsi:type="dcterms:W3CDTF">2018-02-18T05:00:06Z</dcterms:created>
  <dcterms:modified xsi:type="dcterms:W3CDTF">2018-03-01T17:09:29Z</dcterms:modified>
</cp:coreProperties>
</file>